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revisionInfo.xml" ContentType="application/vnd.ms-powerpoint.revisioninfo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3" r:id="rId8"/>
    <p:sldId id="332" r:id="rId9"/>
    <p:sldId id="298" r:id="rId10"/>
    <p:sldId id="262" r:id="rId11"/>
    <p:sldId id="334" r:id="rId12"/>
    <p:sldId id="263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4" r:id="rId44"/>
    <p:sldId id="322" r:id="rId45"/>
    <p:sldId id="323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CAC59F-9334-B266-0EC4-506DCE932075}" v="2421" dt="2024-07-18T20:09:20.85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501"/>
    <p:restoredTop sz="85174"/>
  </p:normalViewPr>
  <p:slideViewPr>
    <p:cSldViewPr snapToGrid="0" snapToObjects="1">
      <p:cViewPr varScale="1">
        <p:scale>
          <a:sx n="55" d="100"/>
          <a:sy n="55" d="100"/>
        </p:scale>
        <p:origin x="-6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fahad muhammad" userId="79ae36bd32243b1f" providerId="Windows Live" clId="Web-{D2CAC59F-9334-B266-0EC4-506DCE932075}"/>
    <pc:docChg chg="addSld delSld modSld sldOrd">
      <pc:chgData name="fahad muhammad" userId="79ae36bd32243b1f" providerId="Windows Live" clId="Web-{D2CAC59F-9334-B266-0EC4-506DCE932075}" dt="2024-07-18T20:09:09.980" v="2397" actId="20577"/>
      <pc:docMkLst>
        <pc:docMk/>
      </pc:docMkLst>
      <pc:sldChg chg="modSp">
        <pc:chgData name="fahad muhammad" userId="79ae36bd32243b1f" providerId="Windows Live" clId="Web-{D2CAC59F-9334-B266-0EC4-506DCE932075}" dt="2024-07-18T17:48:11.261" v="1022" actId="20577"/>
        <pc:sldMkLst>
          <pc:docMk/>
          <pc:sldMk cId="1553432724" sldId="262"/>
        </pc:sldMkLst>
        <pc:spChg chg="mod">
          <ac:chgData name="fahad muhammad" userId="79ae36bd32243b1f" providerId="Windows Live" clId="Web-{D2CAC59F-9334-B266-0EC4-506DCE932075}" dt="2024-07-18T17:48:11.261" v="1022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 ord">
        <pc:chgData name="fahad muhammad" userId="79ae36bd32243b1f" providerId="Windows Live" clId="Web-{D2CAC59F-9334-B266-0EC4-506DCE932075}" dt="2024-07-18T18:42:52.831" v="1798" actId="20577"/>
        <pc:sldMkLst>
          <pc:docMk/>
          <pc:sldMk cId="3288665831" sldId="263"/>
        </pc:sldMkLst>
        <pc:spChg chg="mod">
          <ac:chgData name="fahad muhammad" userId="79ae36bd32243b1f" providerId="Windows Live" clId="Web-{D2CAC59F-9334-B266-0EC4-506DCE932075}" dt="2024-07-18T18:42:52.831" v="1798" actId="20577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fahad muhammad" userId="79ae36bd32243b1f" providerId="Windows Live" clId="Web-{D2CAC59F-9334-B266-0EC4-506DCE932075}" dt="2024-07-18T18:09:51.132" v="1329" actId="14100"/>
          <ac:spMkLst>
            <pc:docMk/>
            <pc:sldMk cId="3288665831" sldId="263"/>
            <ac:spMk id="6" creationId="{772D0411-8FF8-C540-84AE-DBA0703D368C}"/>
          </ac:spMkLst>
        </pc:spChg>
        <pc:spChg chg="mod">
          <ac:chgData name="fahad muhammad" userId="79ae36bd32243b1f" providerId="Windows Live" clId="Web-{D2CAC59F-9334-B266-0EC4-506DCE932075}" dt="2024-07-18T18:07:09.824" v="1312" actId="20577"/>
          <ac:spMkLst>
            <pc:docMk/>
            <pc:sldMk cId="3288665831" sldId="263"/>
            <ac:spMk id="12" creationId="{D77AC1D2-8B41-4A7A-88CF-41E6B7D8C98D}"/>
          </ac:spMkLst>
        </pc:spChg>
        <pc:graphicFrameChg chg="add del mod modGraphic">
          <ac:chgData name="fahad muhammad" userId="79ae36bd32243b1f" providerId="Windows Live" clId="Web-{D2CAC59F-9334-B266-0EC4-506DCE932075}" dt="2024-07-18T17:58:40.992" v="1177"/>
          <ac:graphicFrameMkLst>
            <pc:docMk/>
            <pc:sldMk cId="3288665831" sldId="263"/>
            <ac:graphicFrameMk id="2" creationId="{1D61C5CD-DBB6-9CDC-D296-8E71AA3CB663}"/>
          </ac:graphicFrameMkLst>
        </pc:graphicFrameChg>
        <pc:graphicFrameChg chg="add mod modGraphic">
          <ac:chgData name="fahad muhammad" userId="79ae36bd32243b1f" providerId="Windows Live" clId="Web-{D2CAC59F-9334-B266-0EC4-506DCE932075}" dt="2024-07-18T18:04:41.705" v="1276" actId="20577"/>
          <ac:graphicFrameMkLst>
            <pc:docMk/>
            <pc:sldMk cId="3288665831" sldId="263"/>
            <ac:graphicFrameMk id="63" creationId="{A7295367-216D-2935-C6C3-C65609F9B9B1}"/>
          </ac:graphicFrameMkLst>
        </pc:graphicFrameChg>
        <pc:graphicFrameChg chg="add del mod modGraphic">
          <ac:chgData name="fahad muhammad" userId="79ae36bd32243b1f" providerId="Windows Live" clId="Web-{D2CAC59F-9334-B266-0EC4-506DCE932075}" dt="2024-07-18T18:08:20.470" v="1322"/>
          <ac:graphicFrameMkLst>
            <pc:docMk/>
            <pc:sldMk cId="3288665831" sldId="263"/>
            <ac:graphicFrameMk id="252" creationId="{0A9B2975-7DE6-9E48-8D0D-CBBF10443DDF}"/>
          </ac:graphicFrameMkLst>
        </pc:graphicFrameChg>
      </pc:sldChg>
      <pc:sldChg chg="addSp modSp">
        <pc:chgData name="fahad muhammad" userId="79ae36bd32243b1f" providerId="Windows Live" clId="Web-{D2CAC59F-9334-B266-0EC4-506DCE932075}" dt="2024-07-18T19:04:56.798" v="1939" actId="20577"/>
        <pc:sldMkLst>
          <pc:docMk/>
          <pc:sldMk cId="2987552906" sldId="264"/>
        </pc:sldMkLst>
        <pc:spChg chg="add mod">
          <ac:chgData name="fahad muhammad" userId="79ae36bd32243b1f" providerId="Windows Live" clId="Web-{D2CAC59F-9334-B266-0EC4-506DCE932075}" dt="2024-07-18T19:04:56.798" v="1939" actId="20577"/>
          <ac:spMkLst>
            <pc:docMk/>
            <pc:sldMk cId="2987552906" sldId="264"/>
            <ac:spMk id="3" creationId="{548B5B5A-EC8B-D37C-A54C-F37DBF1F07E8}"/>
          </ac:spMkLst>
        </pc:spChg>
        <pc:spChg chg="mod">
          <ac:chgData name="fahad muhammad" userId="79ae36bd32243b1f" providerId="Windows Live" clId="Web-{D2CAC59F-9334-B266-0EC4-506DCE932075}" dt="2024-07-18T18:48:02.446" v="1799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">
        <pc:chgData name="fahad muhammad" userId="79ae36bd32243b1f" providerId="Windows Live" clId="Web-{D2CAC59F-9334-B266-0EC4-506DCE932075}" dt="2024-07-18T19:22:04.150" v="2164" actId="20577"/>
        <pc:sldMkLst>
          <pc:docMk/>
          <pc:sldMk cId="1578726356" sldId="265"/>
        </pc:sldMkLst>
        <pc:spChg chg="mod">
          <ac:chgData name="fahad muhammad" userId="79ae36bd32243b1f" providerId="Windows Live" clId="Web-{D2CAC59F-9334-B266-0EC4-506DCE932075}" dt="2024-07-18T19:22:04.150" v="2164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">
        <pc:chgData name="fahad muhammad" userId="79ae36bd32243b1f" providerId="Windows Live" clId="Web-{D2CAC59F-9334-B266-0EC4-506DCE932075}" dt="2024-07-18T19:18:14.181" v="2158" actId="20577"/>
        <pc:sldMkLst>
          <pc:docMk/>
          <pc:sldMk cId="779971636" sldId="266"/>
        </pc:sldMkLst>
        <pc:spChg chg="mod">
          <ac:chgData name="fahad muhammad" userId="79ae36bd32243b1f" providerId="Windows Live" clId="Web-{D2CAC59F-9334-B266-0EC4-506DCE932075}" dt="2024-07-18T19:18:14.181" v="2158" actId="20577"/>
          <ac:spMkLst>
            <pc:docMk/>
            <pc:sldMk cId="779971636" sldId="266"/>
            <ac:spMk id="5" creationId="{1B07C49E-AFFC-EC46-8930-E4D428F5F943}"/>
          </ac:spMkLst>
        </pc:spChg>
        <pc:picChg chg="add mod">
          <ac:chgData name="fahad muhammad" userId="79ae36bd32243b1f" providerId="Windows Live" clId="Web-{D2CAC59F-9334-B266-0EC4-506DCE932075}" dt="2024-07-18T19:18:01.039" v="2153" actId="1076"/>
          <ac:picMkLst>
            <pc:docMk/>
            <pc:sldMk cId="779971636" sldId="266"/>
            <ac:picMk id="2" creationId="{B57AD827-9735-99E4-7BBE-B53188AA19EB}"/>
          </ac:picMkLst>
        </pc:picChg>
        <pc:picChg chg="add mod">
          <ac:chgData name="fahad muhammad" userId="79ae36bd32243b1f" providerId="Windows Live" clId="Web-{D2CAC59F-9334-B266-0EC4-506DCE932075}" dt="2024-07-18T19:18:09.758" v="2156" actId="1076"/>
          <ac:picMkLst>
            <pc:docMk/>
            <pc:sldMk cId="779971636" sldId="266"/>
            <ac:picMk id="6" creationId="{B223C96D-CD20-DAB1-4A07-1C0BA5BDD482}"/>
          </ac:picMkLst>
        </pc:picChg>
        <pc:picChg chg="add mod">
          <ac:chgData name="fahad muhammad" userId="79ae36bd32243b1f" providerId="Windows Live" clId="Web-{D2CAC59F-9334-B266-0EC4-506DCE932075}" dt="2024-07-18T19:17:31.256" v="2148" actId="1076"/>
          <ac:picMkLst>
            <pc:docMk/>
            <pc:sldMk cId="779971636" sldId="266"/>
            <ac:picMk id="7" creationId="{C3FBE841-FE46-9678-DA93-1737108466E6}"/>
          </ac:picMkLst>
        </pc:picChg>
      </pc:sldChg>
      <pc:sldChg chg="addSp modSp">
        <pc:chgData name="fahad muhammad" userId="79ae36bd32243b1f" providerId="Windows Live" clId="Web-{D2CAC59F-9334-B266-0EC4-506DCE932075}" dt="2024-07-18T20:09:09.980" v="2397" actId="20577"/>
        <pc:sldMkLst>
          <pc:docMk/>
          <pc:sldMk cId="2459446073" sldId="289"/>
        </pc:sldMkLst>
        <pc:spChg chg="mod">
          <ac:chgData name="fahad muhammad" userId="79ae36bd32243b1f" providerId="Windows Live" clId="Web-{D2CAC59F-9334-B266-0EC4-506DCE932075}" dt="2024-07-18T20:07:49.975" v="2370" actId="1076"/>
          <ac:spMkLst>
            <pc:docMk/>
            <pc:sldMk cId="2459446073" sldId="289"/>
            <ac:spMk id="5" creationId="{1B07C49E-AFFC-EC46-8930-E4D428F5F943}"/>
          </ac:spMkLst>
        </pc:spChg>
        <pc:spChg chg="add mod">
          <ac:chgData name="fahad muhammad" userId="79ae36bd32243b1f" providerId="Windows Live" clId="Web-{D2CAC59F-9334-B266-0EC4-506DCE932075}" dt="2024-07-18T20:09:09.980" v="2397" actId="20577"/>
          <ac:spMkLst>
            <pc:docMk/>
            <pc:sldMk cId="2459446073" sldId="289"/>
            <ac:spMk id="6" creationId="{23373F3E-607B-7AB9-D413-C8BDAAED9FA6}"/>
          </ac:spMkLst>
        </pc:spChg>
        <pc:picChg chg="add mod">
          <ac:chgData name="fahad muhammad" userId="79ae36bd32243b1f" providerId="Windows Live" clId="Web-{D2CAC59F-9334-B266-0EC4-506DCE932075}" dt="2024-07-18T20:08:48.635" v="2389" actId="1076"/>
          <ac:picMkLst>
            <pc:docMk/>
            <pc:sldMk cId="2459446073" sldId="289"/>
            <ac:picMk id="2" creationId="{97B43AF1-3834-A6D2-F15F-0EB842AA1863}"/>
          </ac:picMkLst>
        </pc:picChg>
        <pc:picChg chg="add mod">
          <ac:chgData name="fahad muhammad" userId="79ae36bd32243b1f" providerId="Windows Live" clId="Web-{D2CAC59F-9334-B266-0EC4-506DCE932075}" dt="2024-07-18T20:08:02.976" v="2376" actId="1076"/>
          <ac:picMkLst>
            <pc:docMk/>
            <pc:sldMk cId="2459446073" sldId="289"/>
            <ac:picMk id="3" creationId="{48DA031B-44F5-034E-DB7A-3DCEA20F5BF2}"/>
          </ac:picMkLst>
        </pc:picChg>
      </pc:sldChg>
      <pc:sldChg chg="addSp modSp">
        <pc:chgData name="fahad muhammad" userId="79ae36bd32243b1f" providerId="Windows Live" clId="Web-{D2CAC59F-9334-B266-0EC4-506DCE932075}" dt="2024-07-18T19:29:54.166" v="2329" actId="14100"/>
        <pc:sldMkLst>
          <pc:docMk/>
          <pc:sldMk cId="1813711241" sldId="293"/>
        </pc:sldMkLst>
        <pc:spChg chg="mod">
          <ac:chgData name="fahad muhammad" userId="79ae36bd32243b1f" providerId="Windows Live" clId="Web-{D2CAC59F-9334-B266-0EC4-506DCE932075}" dt="2024-07-18T19:26:38.981" v="2175" actId="20577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fahad muhammad" userId="79ae36bd32243b1f" providerId="Windows Live" clId="Web-{D2CAC59F-9334-B266-0EC4-506DCE932075}" dt="2024-07-18T19:29:54.166" v="2329" actId="14100"/>
          <ac:graphicFrameMkLst>
            <pc:docMk/>
            <pc:sldMk cId="1813711241" sldId="293"/>
            <ac:graphicFrameMk id="2" creationId="{519394C8-4E97-CF78-4133-D8922686C69F}"/>
          </ac:graphicFrameMkLst>
        </pc:graphicFrameChg>
      </pc:sldChg>
      <pc:sldChg chg="del">
        <pc:chgData name="fahad muhammad" userId="79ae36bd32243b1f" providerId="Windows Live" clId="Web-{D2CAC59F-9334-B266-0EC4-506DCE932075}" dt="2024-07-18T18:08:53.269" v="1327"/>
        <pc:sldMkLst>
          <pc:docMk/>
          <pc:sldMk cId="280316088" sldId="299"/>
        </pc:sldMkLst>
      </pc:sldChg>
      <pc:sldChg chg="addSp delSp modSp">
        <pc:chgData name="fahad muhammad" userId="79ae36bd32243b1f" providerId="Windows Live" clId="Web-{D2CAC59F-9334-B266-0EC4-506DCE932075}" dt="2024-07-18T18:41:03.199" v="1745" actId="20577"/>
        <pc:sldMkLst>
          <pc:docMk/>
          <pc:sldMk cId="1385553969" sldId="302"/>
        </pc:sldMkLst>
        <pc:spChg chg="del mod">
          <ac:chgData name="fahad muhammad" userId="79ae36bd32243b1f" providerId="Windows Live" clId="Web-{D2CAC59F-9334-B266-0EC4-506DCE932075}" dt="2024-07-18T18:07:56.202" v="1317"/>
          <ac:spMkLst>
            <pc:docMk/>
            <pc:sldMk cId="1385553969" sldId="302"/>
            <ac:spMk id="2" creationId="{8B78C759-C687-440F-8CAE-D3071F1AB630}"/>
          </ac:spMkLst>
        </pc:spChg>
        <pc:spChg chg="del">
          <ac:chgData name="fahad muhammad" userId="79ae36bd32243b1f" providerId="Windows Live" clId="Web-{D2CAC59F-9334-B266-0EC4-506DCE932075}" dt="2024-07-18T18:07:53.311" v="1315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fahad muhammad" userId="79ae36bd32243b1f" providerId="Windows Live" clId="Web-{D2CAC59F-9334-B266-0EC4-506DCE932075}" dt="2024-07-18T18:41:03.199" v="1745" actId="20577"/>
          <ac:spMkLst>
            <pc:docMk/>
            <pc:sldMk cId="1385553969" sldId="302"/>
            <ac:spMk id="5" creationId="{5AB58A5E-B6AC-4857-46E1-032B59C9B5D4}"/>
          </ac:spMkLst>
        </pc:spChg>
        <pc:spChg chg="add mod">
          <ac:chgData name="fahad muhammad" userId="79ae36bd32243b1f" providerId="Windows Live" clId="Web-{D2CAC59F-9334-B266-0EC4-506DCE932075}" dt="2024-07-18T18:34:08.061" v="1613" actId="1076"/>
          <ac:spMkLst>
            <pc:docMk/>
            <pc:sldMk cId="1385553969" sldId="302"/>
            <ac:spMk id="46" creationId="{DD7D8621-058D-0742-C54F-5832C0A043FC}"/>
          </ac:spMkLst>
        </pc:spChg>
        <pc:graphicFrameChg chg="add mod modGraphic">
          <ac:chgData name="fahad muhammad" userId="79ae36bd32243b1f" providerId="Windows Live" clId="Web-{D2CAC59F-9334-B266-0EC4-506DCE932075}" dt="2024-07-18T18:38:38.751" v="1739" actId="1076"/>
          <ac:graphicFrameMkLst>
            <pc:docMk/>
            <pc:sldMk cId="1385553969" sldId="302"/>
            <ac:graphicFrameMk id="7" creationId="{0A9B2975-7DE6-9E48-8D0D-CBBF10443DDF}"/>
          </ac:graphicFrameMkLst>
        </pc:graphicFrameChg>
        <pc:graphicFrameChg chg="add del mod">
          <ac:chgData name="fahad muhammad" userId="79ae36bd32243b1f" providerId="Windows Live" clId="Web-{D2CAC59F-9334-B266-0EC4-506DCE932075}" dt="2024-07-18T18:08:40.784" v="1326"/>
          <ac:graphicFrameMkLst>
            <pc:docMk/>
            <pc:sldMk cId="1385553969" sldId="302"/>
            <ac:graphicFrameMk id="15" creationId="{0A9B2975-7DE6-9E48-8D0D-CBBF10443DDF}"/>
          </ac:graphicFrameMkLst>
        </pc:graphicFrameChg>
      </pc:sldChg>
      <pc:sldChg chg="addSp delSp modSp mod setBg">
        <pc:chgData name="fahad muhammad" userId="79ae36bd32243b1f" providerId="Windows Live" clId="Web-{D2CAC59F-9334-B266-0EC4-506DCE932075}" dt="2024-07-18T20:06:17.391" v="2369" actId="1076"/>
        <pc:sldMkLst>
          <pc:docMk/>
          <pc:sldMk cId="3645034231" sldId="320"/>
        </pc:sldMkLst>
        <pc:spChg chg="mod ord">
          <ac:chgData name="fahad muhammad" userId="79ae36bd32243b1f" providerId="Windows Live" clId="Web-{D2CAC59F-9334-B266-0EC4-506DCE932075}" dt="2024-07-18T20:04:20.321" v="2342"/>
          <ac:spMkLst>
            <pc:docMk/>
            <pc:sldMk cId="3645034231" sldId="320"/>
            <ac:spMk id="4" creationId="{336C985E-BCEF-DD49-BB47-C4649A79F0D8}"/>
          </ac:spMkLst>
        </pc:spChg>
        <pc:spChg chg="mod ord">
          <ac:chgData name="fahad muhammad" userId="79ae36bd32243b1f" providerId="Windows Live" clId="Web-{D2CAC59F-9334-B266-0EC4-506DCE932075}" dt="2024-07-18T20:06:03.249" v="2368" actId="1076"/>
          <ac:spMkLst>
            <pc:docMk/>
            <pc:sldMk cId="3645034231" sldId="320"/>
            <ac:spMk id="5" creationId="{1B07C49E-AFFC-EC46-8930-E4D428F5F943}"/>
          </ac:spMkLst>
        </pc:spChg>
        <pc:spChg chg="mod">
          <ac:chgData name="fahad muhammad" userId="79ae36bd32243b1f" providerId="Windows Live" clId="Web-{D2CAC59F-9334-B266-0EC4-506DCE932075}" dt="2024-07-18T20:04:20.321" v="2342"/>
          <ac:spMkLst>
            <pc:docMk/>
            <pc:sldMk cId="3645034231" sldId="320"/>
            <ac:spMk id="9" creationId="{533106AC-60D7-46AE-8E64-7B84ABDBD099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14" creationId="{A8384FB5-9ADC-4DDC-881B-597D56F5B15D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16" creationId="{91E5A9A7-95C6-4F4F-B00E-C82E07FE62EF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18" creationId="{D07DD2DE-F619-49DD-B5E7-03A290FF4ED1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20" creationId="{85149191-5F60-4A28-AAFF-039F96B0F3EC}"/>
          </ac:spMkLst>
        </pc:spChg>
        <pc:spChg chg="add del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22" creationId="{F8260ED5-17F7-4158-B241-D51DD4CF1B7E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27" creationId="{A8384FB5-9ADC-4DDC-881B-597D56F5B15D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29" creationId="{91E5A9A7-95C6-4F4F-B00E-C82E07FE62EF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31" creationId="{D07DD2DE-F619-49DD-B5E7-03A290FF4ED1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33" creationId="{85149191-5F60-4A28-AAFF-039F96B0F3EC}"/>
          </ac:spMkLst>
        </pc:spChg>
        <pc:spChg chg="add">
          <ac:chgData name="fahad muhammad" userId="79ae36bd32243b1f" providerId="Windows Live" clId="Web-{D2CAC59F-9334-B266-0EC4-506DCE932075}" dt="2024-07-18T20:05:15.965" v="2362"/>
          <ac:spMkLst>
            <pc:docMk/>
            <pc:sldMk cId="3645034231" sldId="320"/>
            <ac:spMk id="35" creationId="{F8260ED5-17F7-4158-B241-D51DD4CF1B7E}"/>
          </ac:spMkLst>
        </pc:spChg>
        <pc:picChg chg="add mod">
          <ac:chgData name="fahad muhammad" userId="79ae36bd32243b1f" providerId="Windows Live" clId="Web-{D2CAC59F-9334-B266-0EC4-506DCE932075}" dt="2024-07-18T20:06:17.391" v="2369" actId="1076"/>
          <ac:picMkLst>
            <pc:docMk/>
            <pc:sldMk cId="3645034231" sldId="320"/>
            <ac:picMk id="2" creationId="{DF39063E-9E76-0BB1-BBDE-20B49908DB98}"/>
          </ac:picMkLst>
        </pc:picChg>
      </pc:sldChg>
      <pc:sldChg chg="modSp">
        <pc:chgData name="fahad muhammad" userId="79ae36bd32243b1f" providerId="Windows Live" clId="Web-{D2CAC59F-9334-B266-0EC4-506DCE932075}" dt="2024-07-18T16:15:14.444" v="22" actId="20577"/>
        <pc:sldMkLst>
          <pc:docMk/>
          <pc:sldMk cId="1277611629" sldId="327"/>
        </pc:sldMkLst>
        <pc:spChg chg="mod">
          <ac:chgData name="fahad muhammad" userId="79ae36bd32243b1f" providerId="Windows Live" clId="Web-{D2CAC59F-9334-B266-0EC4-506DCE932075}" dt="2024-07-18T16:15:14.444" v="22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modSp mod setBg">
        <pc:chgData name="fahad muhammad" userId="79ae36bd32243b1f" providerId="Windows Live" clId="Web-{D2CAC59F-9334-B266-0EC4-506DCE932075}" dt="2024-07-18T17:05:34.413" v="705" actId="20577"/>
        <pc:sldMkLst>
          <pc:docMk/>
          <pc:sldMk cId="724038033" sldId="330"/>
        </pc:sldMkLst>
        <pc:spChg chg="mod ord">
          <ac:chgData name="fahad muhammad" userId="79ae36bd32243b1f" providerId="Windows Live" clId="Web-{D2CAC59F-9334-B266-0EC4-506DCE932075}" dt="2024-07-18T17:03:17.857" v="695"/>
          <ac:spMkLst>
            <pc:docMk/>
            <pc:sldMk cId="724038033" sldId="330"/>
            <ac:spMk id="4" creationId="{E2403FD9-22AB-4833-9FE0-E1E67C96862D}"/>
          </ac:spMkLst>
        </pc:spChg>
        <pc:spChg chg="mod ord">
          <ac:chgData name="fahad muhammad" userId="79ae36bd32243b1f" providerId="Windows Live" clId="Web-{D2CAC59F-9334-B266-0EC4-506DCE932075}" dt="2024-07-18T17:05:26.600" v="704" actId="20577"/>
          <ac:spMkLst>
            <pc:docMk/>
            <pc:sldMk cId="724038033" sldId="330"/>
            <ac:spMk id="10" creationId="{79EF1473-3ADD-43F1-A495-57AAB7FD902F}"/>
          </ac:spMkLst>
        </pc:spChg>
        <pc:spChg chg="mod">
          <ac:chgData name="fahad muhammad" userId="79ae36bd32243b1f" providerId="Windows Live" clId="Web-{D2CAC59F-9334-B266-0EC4-506DCE932075}" dt="2024-07-18T17:05:34.413" v="705" actId="20577"/>
          <ac:spMkLst>
            <pc:docMk/>
            <pc:sldMk cId="724038033" sldId="330"/>
            <ac:spMk id="19" creationId="{6CA66F18-AF00-434A-AB3C-61097BEAE5FA}"/>
          </ac:spMkLst>
        </pc:spChg>
        <pc:spChg chg="add">
          <ac:chgData name="fahad muhammad" userId="79ae36bd32243b1f" providerId="Windows Live" clId="Web-{D2CAC59F-9334-B266-0EC4-506DCE932075}" dt="2024-07-18T17:03:17.857" v="695"/>
          <ac:spMkLst>
            <pc:docMk/>
            <pc:sldMk cId="724038033" sldId="330"/>
            <ac:spMk id="25" creationId="{04812C46-200A-4DEB-A05E-3ED6C68C2387}"/>
          </ac:spMkLst>
        </pc:spChg>
        <pc:spChg chg="add">
          <ac:chgData name="fahad muhammad" userId="79ae36bd32243b1f" providerId="Windows Live" clId="Web-{D2CAC59F-9334-B266-0EC4-506DCE932075}" dt="2024-07-18T17:03:17.857" v="695"/>
          <ac:spMkLst>
            <pc:docMk/>
            <pc:sldMk cId="724038033" sldId="330"/>
            <ac:spMk id="27" creationId="{D1EA859B-E555-4109-94F3-6700E046E008}"/>
          </ac:spMkLst>
        </pc:spChg>
        <pc:picChg chg="add mod">
          <ac:chgData name="fahad muhammad" userId="79ae36bd32243b1f" providerId="Windows Live" clId="Web-{D2CAC59F-9334-B266-0EC4-506DCE932075}" dt="2024-07-18T17:05:01.161" v="701" actId="14100"/>
          <ac:picMkLst>
            <pc:docMk/>
            <pc:sldMk cId="724038033" sldId="330"/>
            <ac:picMk id="21" creationId="{2549E79B-06B5-189A-AC9F-C1C26F1BBE6D}"/>
          </ac:picMkLst>
        </pc:picChg>
      </pc:sldChg>
      <pc:sldChg chg="addSp delSp modSp mod modClrScheme chgLayout">
        <pc:chgData name="fahad muhammad" userId="79ae36bd32243b1f" providerId="Windows Live" clId="Web-{D2CAC59F-9334-B266-0EC4-506DCE932075}" dt="2024-07-18T17:02:34.573" v="694" actId="20577"/>
        <pc:sldMkLst>
          <pc:docMk/>
          <pc:sldMk cId="1980221439" sldId="331"/>
        </pc:sldMkLst>
        <pc:spChg chg="add del mod">
          <ac:chgData name="fahad muhammad" userId="79ae36bd32243b1f" providerId="Windows Live" clId="Web-{D2CAC59F-9334-B266-0EC4-506DCE932075}" dt="2024-07-18T16:16:59.357" v="29"/>
          <ac:spMkLst>
            <pc:docMk/>
            <pc:sldMk cId="1980221439" sldId="331"/>
            <ac:spMk id="2" creationId="{C5E2415C-9ABE-D4A5-23CE-F375C097B835}"/>
          </ac:spMkLst>
        </pc:spChg>
        <pc:spChg chg="add del mod ord">
          <ac:chgData name="fahad muhammad" userId="79ae36bd32243b1f" providerId="Windows Live" clId="Web-{D2CAC59F-9334-B266-0EC4-506DCE932075}" dt="2024-07-18T16:56:02.093" v="624"/>
          <ac:spMkLst>
            <pc:docMk/>
            <pc:sldMk cId="1980221439" sldId="331"/>
            <ac:spMk id="3" creationId="{1FA844CA-F828-63AA-4345-666D672440FC}"/>
          </ac:spMkLst>
        </pc:spChg>
        <pc:spChg chg="mod ord">
          <ac:chgData name="fahad muhammad" userId="79ae36bd32243b1f" providerId="Windows Live" clId="Web-{D2CAC59F-9334-B266-0EC4-506DCE932075}" dt="2024-07-18T16:54:29.321" v="605"/>
          <ac:spMkLst>
            <pc:docMk/>
            <pc:sldMk cId="1980221439" sldId="331"/>
            <ac:spMk id="4" creationId="{E2403FD9-22AB-4833-9FE0-E1E67C96862D}"/>
          </ac:spMkLst>
        </pc:spChg>
        <pc:spChg chg="add mod ord">
          <ac:chgData name="fahad muhammad" userId="79ae36bd32243b1f" providerId="Windows Live" clId="Web-{D2CAC59F-9334-B266-0EC4-506DCE932075}" dt="2024-07-18T17:01:54.258" v="671" actId="1076"/>
          <ac:spMkLst>
            <pc:docMk/>
            <pc:sldMk cId="1980221439" sldId="331"/>
            <ac:spMk id="5" creationId="{3B668B6D-57D0-3518-0884-332AA2F8E25D}"/>
          </ac:spMkLst>
        </pc:spChg>
        <pc:spChg chg="add mod ord">
          <ac:chgData name="fahad muhammad" userId="79ae36bd32243b1f" providerId="Windows Live" clId="Web-{D2CAC59F-9334-B266-0EC4-506DCE932075}" dt="2024-07-18T17:02:34.573" v="694" actId="20577"/>
          <ac:spMkLst>
            <pc:docMk/>
            <pc:sldMk cId="1980221439" sldId="331"/>
            <ac:spMk id="6" creationId="{7880A8C7-D7FD-19DF-443E-3B48B02DF49D}"/>
          </ac:spMkLst>
        </pc:spChg>
        <pc:spChg chg="add del mod ord">
          <ac:chgData name="fahad muhammad" userId="79ae36bd32243b1f" providerId="Windows Live" clId="Web-{D2CAC59F-9334-B266-0EC4-506DCE932075}" dt="2024-07-18T16:55:35.419" v="620"/>
          <ac:spMkLst>
            <pc:docMk/>
            <pc:sldMk cId="1980221439" sldId="331"/>
            <ac:spMk id="7" creationId="{A54EE3EF-DA54-A333-8B4A-BBC5CC3ACEB5}"/>
          </ac:spMkLst>
        </pc:spChg>
        <pc:spChg chg="add mod ord">
          <ac:chgData name="fahad muhammad" userId="79ae36bd32243b1f" providerId="Windows Live" clId="Web-{D2CAC59F-9334-B266-0EC4-506DCE932075}" dt="2024-07-18T17:01:28.021" v="668" actId="20577"/>
          <ac:spMkLst>
            <pc:docMk/>
            <pc:sldMk cId="1980221439" sldId="331"/>
            <ac:spMk id="8" creationId="{AEBDCA89-256C-B62F-744B-245AB21ABC28}"/>
          </ac:spMkLst>
        </pc:spChg>
        <pc:spChg chg="del mod">
          <ac:chgData name="fahad muhammad" userId="79ae36bd32243b1f" providerId="Windows Live" clId="Web-{D2CAC59F-9334-B266-0EC4-506DCE932075}" dt="2024-07-18T16:55:27.028" v="619"/>
          <ac:spMkLst>
            <pc:docMk/>
            <pc:sldMk cId="1980221439" sldId="331"/>
            <ac:spMk id="10" creationId="{79EF1473-3ADD-43F1-A495-57AAB7FD902F}"/>
          </ac:spMkLst>
        </pc:spChg>
        <pc:spChg chg="mod">
          <ac:chgData name="fahad muhammad" userId="79ae36bd32243b1f" providerId="Windows Live" clId="Web-{D2CAC59F-9334-B266-0EC4-506DCE932075}" dt="2024-07-18T16:56:06.390" v="625" actId="1076"/>
          <ac:spMkLst>
            <pc:docMk/>
            <pc:sldMk cId="1980221439" sldId="331"/>
            <ac:spMk id="19" creationId="{6CA66F18-AF00-434A-AB3C-61097BEAE5FA}"/>
          </ac:spMkLst>
        </pc:spChg>
      </pc:sldChg>
      <pc:sldChg chg="modSp">
        <pc:chgData name="fahad muhammad" userId="79ae36bd32243b1f" providerId="Windows Live" clId="Web-{D2CAC59F-9334-B266-0EC4-506DCE932075}" dt="2024-07-18T17:34:17.173" v="844" actId="20577"/>
        <pc:sldMkLst>
          <pc:docMk/>
          <pc:sldMk cId="2560061391" sldId="332"/>
        </pc:sldMkLst>
        <pc:spChg chg="mod">
          <ac:chgData name="fahad muhammad" userId="79ae36bd32243b1f" providerId="Windows Live" clId="Web-{D2CAC59F-9334-B266-0EC4-506DCE932075}" dt="2024-07-18T17:34:17.173" v="844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add del replId">
        <pc:chgData name="fahad muhammad" userId="79ae36bd32243b1f" providerId="Windows Live" clId="Web-{D2CAC59F-9334-B266-0EC4-506DCE932075}" dt="2024-07-18T16:18:00.861" v="43"/>
        <pc:sldMkLst>
          <pc:docMk/>
          <pc:sldMk cId="2669634878" sldId="333"/>
        </pc:sldMkLst>
      </pc:sldChg>
      <pc:sldChg chg="add del replId">
        <pc:chgData name="fahad muhammad" userId="79ae36bd32243b1f" providerId="Windows Live" clId="Web-{D2CAC59F-9334-B266-0EC4-506DCE932075}" dt="2024-07-18T16:17:21.140" v="32"/>
        <pc:sldMkLst>
          <pc:docMk/>
          <pc:sldMk cId="3294369814" sldId="333"/>
        </pc:sldMkLst>
      </pc:sldChg>
      <pc:sldChg chg="modSp add replId">
        <pc:chgData name="fahad muhammad" userId="79ae36bd32243b1f" providerId="Windows Live" clId="Web-{D2CAC59F-9334-B266-0EC4-506DCE932075}" dt="2024-07-18T17:07:10.576" v="728" actId="20577"/>
        <pc:sldMkLst>
          <pc:docMk/>
          <pc:sldMk cId="3763971313" sldId="333"/>
        </pc:sldMkLst>
        <pc:spChg chg="mod">
          <ac:chgData name="fahad muhammad" userId="79ae36bd32243b1f" providerId="Windows Live" clId="Web-{D2CAC59F-9334-B266-0EC4-506DCE932075}" dt="2024-07-18T17:07:10.576" v="728" actId="20577"/>
          <ac:spMkLst>
            <pc:docMk/>
            <pc:sldMk cId="3763971313" sldId="333"/>
            <ac:spMk id="10" creationId="{79EF1473-3ADD-43F1-A495-57AAB7FD902F}"/>
          </ac:spMkLst>
        </pc:spChg>
        <pc:spChg chg="mod">
          <ac:chgData name="fahad muhammad" userId="79ae36bd32243b1f" providerId="Windows Live" clId="Web-{D2CAC59F-9334-B266-0EC4-506DCE932075}" dt="2024-07-18T16:32:34.527" v="211" actId="20577"/>
          <ac:spMkLst>
            <pc:docMk/>
            <pc:sldMk cId="3763971313" sldId="333"/>
            <ac:spMk id="19" creationId="{6CA66F18-AF00-434A-AB3C-61097BEAE5FA}"/>
          </ac:spMkLst>
        </pc:spChg>
      </pc:sldChg>
      <pc:sldChg chg="delSp modSp add replId">
        <pc:chgData name="fahad muhammad" userId="79ae36bd32243b1f" providerId="Windows Live" clId="Web-{D2CAC59F-9334-B266-0EC4-506DCE932075}" dt="2024-07-18T18:07:11.981" v="1313" actId="20577"/>
        <pc:sldMkLst>
          <pc:docMk/>
          <pc:sldMk cId="1574228675" sldId="334"/>
        </pc:sldMkLst>
        <pc:spChg chg="mod">
          <ac:chgData name="fahad muhammad" userId="79ae36bd32243b1f" providerId="Windows Live" clId="Web-{D2CAC59F-9334-B266-0EC4-506DCE932075}" dt="2024-07-18T18:06:42.072" v="1308" actId="20577"/>
          <ac:spMkLst>
            <pc:docMk/>
            <pc:sldMk cId="1574228675" sldId="334"/>
            <ac:spMk id="5" creationId="{1B07C49E-AFFC-EC46-8930-E4D428F5F943}"/>
          </ac:spMkLst>
        </pc:spChg>
        <pc:spChg chg="mod">
          <ac:chgData name="fahad muhammad" userId="79ae36bd32243b1f" providerId="Windows Live" clId="Web-{D2CAC59F-9334-B266-0EC4-506DCE932075}" dt="2024-07-18T18:07:11.981" v="1313" actId="20577"/>
          <ac:spMkLst>
            <pc:docMk/>
            <pc:sldMk cId="1574228675" sldId="334"/>
            <ac:spMk id="12" creationId="{D77AC1D2-8B41-4A7A-88CF-41E6B7D8C98D}"/>
          </ac:spMkLst>
        </pc:spChg>
        <pc:graphicFrameChg chg="del">
          <ac:chgData name="fahad muhammad" userId="79ae36bd32243b1f" providerId="Windows Live" clId="Web-{D2CAC59F-9334-B266-0EC4-506DCE932075}" dt="2024-07-18T18:05:41.974" v="1278"/>
          <ac:graphicFrameMkLst>
            <pc:docMk/>
            <pc:sldMk cId="1574228675" sldId="334"/>
            <ac:graphicFrameMk id="63" creationId="{A7295367-216D-2935-C6C3-C65609F9B9B1}"/>
          </ac:graphicFrameMkLst>
        </pc:graphicFrameChg>
        <pc:graphicFrameChg chg="del">
          <ac:chgData name="fahad muhammad" userId="79ae36bd32243b1f" providerId="Windows Live" clId="Web-{D2CAC59F-9334-B266-0EC4-506DCE932075}" dt="2024-07-18T18:05:42.865" v="1279"/>
          <ac:graphicFrameMkLst>
            <pc:docMk/>
            <pc:sldMk cId="1574228675" sldId="334"/>
            <ac:graphicFrameMk id="252" creationId="{0A9B2975-7DE6-9E48-8D0D-CBBF10443DDF}"/>
          </ac:graphicFrameMkLst>
        </pc:graphicFrame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2F906-B010-4F27-9AE0-35F7DB9C766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</dgm:pt>
    <dgm:pt modelId="{D70228A3-0668-4A42-9C4A-44B59B9CCB4E}">
      <dgm:prSet phldrT="[Text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 dirty="0" smtClean="0">
              <a:latin typeface="Calibri Light" panose="020F0302020204030204"/>
            </a:rPr>
            <a:t>CALL</a:t>
          </a:r>
        </a:p>
        <a:p>
          <a:pPr rtl="0"/>
          <a:r>
            <a:rPr lang="en-US" b="1" dirty="0" smtClean="0">
              <a:latin typeface="Calibri Light" panose="020F0302020204030204"/>
            </a:rPr>
            <a:t> </a:t>
          </a:r>
          <a:r>
            <a:rPr lang="en-US" b="1" dirty="0">
              <a:latin typeface="Calibri Light" panose="020F0302020204030204"/>
            </a:rPr>
            <a:t>API</a:t>
          </a:r>
          <a:endParaRPr lang="en-US" b="1" dirty="0"/>
        </a:p>
      </dgm:t>
    </dgm:pt>
    <dgm:pt modelId="{FF4263CA-B0B9-469A-BBE3-15318110545F}" type="parTrans" cxnId="{3E7CA8D8-F2FF-47C1-9426-9A00BEE9375E}">
      <dgm:prSet/>
      <dgm:spPr/>
      <dgm:t>
        <a:bodyPr/>
        <a:lstStyle/>
        <a:p>
          <a:endParaRPr lang="en-US"/>
        </a:p>
      </dgm:t>
    </dgm:pt>
    <dgm:pt modelId="{11EE6460-34F7-4CB9-9253-4F7118C8C276}" type="sibTrans" cxnId="{3E7CA8D8-F2FF-47C1-9426-9A00BEE9375E}">
      <dgm:prSet/>
      <dgm:spPr/>
      <dgm:t>
        <a:bodyPr/>
        <a:lstStyle/>
        <a:p>
          <a:endParaRPr lang="en-US"/>
        </a:p>
      </dgm:t>
    </dgm:pt>
    <dgm:pt modelId="{B6B83820-E14D-499D-9A52-C3EB5CF6C78E}">
      <dgm:prSet phldrT="[Text]" phldr="0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 REPONSE IN JSON</a:t>
          </a:r>
          <a:endParaRPr lang="en-US" b="1" dirty="0"/>
        </a:p>
      </dgm:t>
    </dgm:pt>
    <dgm:pt modelId="{D7630E92-6E99-46A1-9D51-4DAD8E9ACF4B}" type="parTrans" cxnId="{840DC727-E776-4CC1-A5D5-09682A960C4E}">
      <dgm:prSet/>
      <dgm:spPr/>
      <dgm:t>
        <a:bodyPr/>
        <a:lstStyle/>
        <a:p>
          <a:endParaRPr lang="en-US"/>
        </a:p>
      </dgm:t>
    </dgm:pt>
    <dgm:pt modelId="{7E16F016-EBE7-4B98-AA97-1C8D89297124}" type="sibTrans" cxnId="{840DC727-E776-4CC1-A5D5-09682A960C4E}">
      <dgm:prSet/>
      <dgm:spPr/>
      <dgm:t>
        <a:bodyPr/>
        <a:lstStyle/>
        <a:p>
          <a:endParaRPr lang="en-US"/>
        </a:p>
      </dgm:t>
    </dgm:pt>
    <dgm:pt modelId="{1173AE42-4631-469E-8A59-5FEE2EF299F7}">
      <dgm:prSet phldrT="[Text]" phldr="0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NORMALIZE </a:t>
          </a:r>
          <a:endParaRPr lang="en-US" b="1" dirty="0" smtClean="0">
            <a:latin typeface="Calibri Light" panose="020F0302020204030204"/>
          </a:endParaRPr>
        </a:p>
        <a:p>
          <a:pPr rtl="0"/>
          <a:r>
            <a:rPr lang="en-US" b="1" dirty="0" smtClean="0">
              <a:latin typeface="Calibri Light" panose="020F0302020204030204"/>
            </a:rPr>
            <a:t>data</a:t>
          </a:r>
          <a:endParaRPr lang="en-US" b="1" dirty="0"/>
        </a:p>
      </dgm:t>
    </dgm:pt>
    <dgm:pt modelId="{5154F25D-6BD9-40A0-9DCA-9A402082FE11}" type="parTrans" cxnId="{0ECCBD7B-5140-47A8-9F52-6BAF68FF17FC}">
      <dgm:prSet/>
      <dgm:spPr/>
      <dgm:t>
        <a:bodyPr/>
        <a:lstStyle/>
        <a:p>
          <a:endParaRPr lang="en-US"/>
        </a:p>
      </dgm:t>
    </dgm:pt>
    <dgm:pt modelId="{5C831D9A-1BE5-4CE9-A573-AEE72EF2A97B}" type="sibTrans" cxnId="{0ECCBD7B-5140-47A8-9F52-6BAF68FF17FC}">
      <dgm:prSet/>
      <dgm:spPr/>
      <dgm:t>
        <a:bodyPr/>
        <a:lstStyle/>
        <a:p>
          <a:endParaRPr lang="en-US"/>
        </a:p>
      </dgm:t>
    </dgm:pt>
    <dgm:pt modelId="{82735854-8024-424E-AACD-F7202D84B181}">
      <dgm:prSet custT="1"/>
      <dgm:spPr/>
      <dgm:t>
        <a:bodyPr/>
        <a:lstStyle/>
        <a:p>
          <a:r>
            <a:rPr lang="en-US" sz="2400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call specialized </a:t>
          </a:r>
          <a:r>
            <a:rPr lang="en-US" sz="2400" dirty="0" err="1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SpaceX</a:t>
          </a:r>
          <a:r>
            <a:rPr lang="en-US" sz="2400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 REST API</a:t>
          </a:r>
          <a:endParaRPr lang="en-US" sz="2400" dirty="0"/>
        </a:p>
      </dgm:t>
    </dgm:pt>
    <dgm:pt modelId="{449688B8-80EB-4AE6-8AE5-DB66588938AF}" type="parTrans" cxnId="{E49C2866-801C-4361-8559-ABF5AB886465}">
      <dgm:prSet/>
      <dgm:spPr/>
      <dgm:t>
        <a:bodyPr/>
        <a:lstStyle/>
        <a:p>
          <a:endParaRPr lang="en-US"/>
        </a:p>
      </dgm:t>
    </dgm:pt>
    <dgm:pt modelId="{F28D6B5A-37A8-4F5B-AFCC-A544E1DF630D}" type="sibTrans" cxnId="{E49C2866-801C-4361-8559-ABF5AB886465}">
      <dgm:prSet/>
      <dgm:spPr/>
      <dgm:t>
        <a:bodyPr/>
        <a:lstStyle/>
        <a:p>
          <a:endParaRPr lang="en-US"/>
        </a:p>
      </dgm:t>
    </dgm:pt>
    <dgm:pt modelId="{D3DE26B4-AE8E-4E5F-B5D2-67741993B432}">
      <dgm:prSet custT="1"/>
      <dgm:spPr/>
      <dgm:t>
        <a:bodyPr/>
        <a:lstStyle/>
        <a:p>
          <a:r>
            <a:rPr lang="en-US" sz="2400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receive response in JSON </a:t>
          </a:r>
          <a:endParaRPr lang="en-US" sz="2400" dirty="0"/>
        </a:p>
      </dgm:t>
    </dgm:pt>
    <dgm:pt modelId="{3673D651-C0E0-4492-85DA-4E47D29D3FF5}" type="parTrans" cxnId="{420C90E7-6C49-4EE3-A4CE-EF33155971DE}">
      <dgm:prSet/>
      <dgm:spPr/>
      <dgm:t>
        <a:bodyPr/>
        <a:lstStyle/>
        <a:p>
          <a:endParaRPr lang="en-US"/>
        </a:p>
      </dgm:t>
    </dgm:pt>
    <dgm:pt modelId="{FF0E6C84-386E-4448-895A-33DDA8EABC52}" type="sibTrans" cxnId="{420C90E7-6C49-4EE3-A4CE-EF33155971DE}">
      <dgm:prSet/>
      <dgm:spPr/>
      <dgm:t>
        <a:bodyPr/>
        <a:lstStyle/>
        <a:p>
          <a:endParaRPr lang="en-US"/>
        </a:p>
      </dgm:t>
    </dgm:pt>
    <dgm:pt modelId="{FD3D03E6-BDF3-4684-AC8E-A89C6FBA1E46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Normalize data into flat file</a:t>
          </a:r>
          <a:endParaRPr lang="en-US" sz="2000" dirty="0"/>
        </a:p>
      </dgm:t>
    </dgm:pt>
    <dgm:pt modelId="{551ED023-6467-4A3D-9572-ECCA98E7CEDC}" type="parTrans" cxnId="{566BF061-F538-4038-8EAC-F712BDDC1915}">
      <dgm:prSet/>
      <dgm:spPr/>
      <dgm:t>
        <a:bodyPr/>
        <a:lstStyle/>
        <a:p>
          <a:endParaRPr lang="en-US"/>
        </a:p>
      </dgm:t>
    </dgm:pt>
    <dgm:pt modelId="{6558F443-C587-48F4-BB6D-6288CA7E9930}" type="sibTrans" cxnId="{566BF061-F538-4038-8EAC-F712BDDC1915}">
      <dgm:prSet/>
      <dgm:spPr/>
      <dgm:t>
        <a:bodyPr/>
        <a:lstStyle/>
        <a:p>
          <a:endParaRPr lang="en-US"/>
        </a:p>
      </dgm:t>
    </dgm:pt>
    <dgm:pt modelId="{AAF0EAC8-3632-4EE5-BC90-B7C4B3B6C93C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cs typeface="Calibri" panose="020F0502020204030204"/>
            </a:rPr>
            <a:t>A) clean data</a:t>
          </a:r>
          <a:endParaRPr lang="en-US" sz="2000" dirty="0">
            <a:solidFill>
              <a:schemeClr val="accent3">
                <a:lumMod val="25000"/>
              </a:schemeClr>
            </a:solidFill>
            <a:cs typeface="Calibri" panose="020F0502020204030204"/>
          </a:endParaRPr>
        </a:p>
      </dgm:t>
    </dgm:pt>
    <dgm:pt modelId="{10911D0E-BB72-4173-A257-97944E81852D}" type="parTrans" cxnId="{9DFC580B-819D-4529-AD4E-50EAD9B2A4CD}">
      <dgm:prSet/>
      <dgm:spPr/>
      <dgm:t>
        <a:bodyPr/>
        <a:lstStyle/>
        <a:p>
          <a:endParaRPr lang="en-US"/>
        </a:p>
      </dgm:t>
    </dgm:pt>
    <dgm:pt modelId="{F496B08F-84FE-4F21-8AE5-2938438F0563}" type="sibTrans" cxnId="{9DFC580B-819D-4529-AD4E-50EAD9B2A4CD}">
      <dgm:prSet/>
      <dgm:spPr/>
      <dgm:t>
        <a:bodyPr/>
        <a:lstStyle/>
        <a:p>
          <a:endParaRPr lang="en-US"/>
        </a:p>
      </dgm:t>
    </dgm:pt>
    <dgm:pt modelId="{3A1F5DC8-8698-4072-ABA6-90A72FEE008B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cs typeface="Calibri" panose="020F0502020204030204"/>
            </a:rPr>
            <a:t>B) build dictionary and data frame</a:t>
          </a:r>
          <a:endParaRPr lang="en-US" sz="2000" b="1" dirty="0" smtClean="0">
            <a:solidFill>
              <a:srgbClr val="292929"/>
            </a:solidFill>
            <a:ea typeface="+mn-lt"/>
            <a:cs typeface="+mn-lt"/>
          </a:endParaRPr>
        </a:p>
      </dgm:t>
    </dgm:pt>
    <dgm:pt modelId="{6B19B679-0728-41B1-B5E1-962157092601}" type="parTrans" cxnId="{B29C95A9-427E-4CBE-9E58-47AB235F7B68}">
      <dgm:prSet/>
      <dgm:spPr/>
      <dgm:t>
        <a:bodyPr/>
        <a:lstStyle/>
        <a:p>
          <a:endParaRPr lang="en-US"/>
        </a:p>
      </dgm:t>
    </dgm:pt>
    <dgm:pt modelId="{47B85242-9298-490D-A068-C5BF35C016BD}" type="sibTrans" cxnId="{B29C95A9-427E-4CBE-9E58-47AB235F7B68}">
      <dgm:prSet/>
      <dgm:spPr/>
      <dgm:t>
        <a:bodyPr/>
        <a:lstStyle/>
        <a:p>
          <a:endParaRPr lang="en-US"/>
        </a:p>
      </dgm:t>
    </dgm:pt>
    <dgm:pt modelId="{9E5064D5-2475-47EA-A5AC-FA85B18C114F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cs typeface="Calibri" panose="020F0502020204030204"/>
            </a:rPr>
            <a:t>C) Filter data frame </a:t>
          </a:r>
          <a:endParaRPr lang="en-US" sz="2000" dirty="0">
            <a:solidFill>
              <a:schemeClr val="accent3">
                <a:lumMod val="25000"/>
              </a:schemeClr>
            </a:solidFill>
            <a:cs typeface="Calibri" panose="020F0502020204030204"/>
          </a:endParaRPr>
        </a:p>
      </dgm:t>
    </dgm:pt>
    <dgm:pt modelId="{A3094D21-AA70-4C81-8F3D-7E6AF6569061}" type="parTrans" cxnId="{0E216E86-B49D-4672-99AE-F82D15280CF9}">
      <dgm:prSet/>
      <dgm:spPr/>
      <dgm:t>
        <a:bodyPr/>
        <a:lstStyle/>
        <a:p>
          <a:endParaRPr lang="en-US"/>
        </a:p>
      </dgm:t>
    </dgm:pt>
    <dgm:pt modelId="{888B5161-9AAA-4171-B4C8-9CF232828976}" type="sibTrans" cxnId="{0E216E86-B49D-4672-99AE-F82D15280CF9}">
      <dgm:prSet/>
      <dgm:spPr/>
      <dgm:t>
        <a:bodyPr/>
        <a:lstStyle/>
        <a:p>
          <a:endParaRPr lang="en-US"/>
        </a:p>
      </dgm:t>
    </dgm:pt>
    <dgm:pt modelId="{9F70FE35-BE6F-4ECD-8FF8-2ABAF419588B}">
      <dgm:prSet custT="1"/>
      <dgm:spPr/>
      <dgm:t>
        <a:bodyPr/>
        <a:lstStyle/>
        <a:p>
          <a:r>
            <a:rPr lang="en-US" sz="2000" dirty="0" smtClean="0">
              <a:solidFill>
                <a:schemeClr val="accent3">
                  <a:lumMod val="25000"/>
                </a:schemeClr>
              </a:solidFill>
              <a:cs typeface="Calibri" panose="020F0502020204030204"/>
            </a:rPr>
            <a:t>D) Export data to CSV file</a:t>
          </a:r>
          <a:endParaRPr lang="en-US" sz="2000" dirty="0">
            <a:solidFill>
              <a:schemeClr val="accent3">
                <a:lumMod val="25000"/>
              </a:schemeClr>
            </a:solidFill>
            <a:cs typeface="Calibri" panose="020F0502020204030204"/>
          </a:endParaRPr>
        </a:p>
      </dgm:t>
    </dgm:pt>
    <dgm:pt modelId="{CD82494E-0F97-48E9-B0A4-ADE6F4F81006}" type="parTrans" cxnId="{0CEF6C09-4EC3-4C35-A93B-955E4AF8E3FB}">
      <dgm:prSet/>
      <dgm:spPr/>
      <dgm:t>
        <a:bodyPr/>
        <a:lstStyle/>
        <a:p>
          <a:endParaRPr lang="en-US"/>
        </a:p>
      </dgm:t>
    </dgm:pt>
    <dgm:pt modelId="{8BAE7E14-234F-482D-9D7B-45F2E2CCE239}" type="sibTrans" cxnId="{0CEF6C09-4EC3-4C35-A93B-955E4AF8E3FB}">
      <dgm:prSet/>
      <dgm:spPr/>
      <dgm:t>
        <a:bodyPr/>
        <a:lstStyle/>
        <a:p>
          <a:endParaRPr lang="en-US"/>
        </a:p>
      </dgm:t>
    </dgm:pt>
    <dgm:pt modelId="{BF0CB5AE-FD39-49CD-8A3E-DE4C8DD8FF2E}" type="pres">
      <dgm:prSet presAssocID="{68F2F906-B010-4F27-9AE0-35F7DB9C7667}" presName="linearFlow" presStyleCnt="0">
        <dgm:presLayoutVars>
          <dgm:dir/>
          <dgm:animLvl val="lvl"/>
          <dgm:resizeHandles val="exact"/>
        </dgm:presLayoutVars>
      </dgm:prSet>
      <dgm:spPr/>
    </dgm:pt>
    <dgm:pt modelId="{C98FA765-DB8F-4016-B274-940C0AD33838}" type="pres">
      <dgm:prSet presAssocID="{D70228A3-0668-4A42-9C4A-44B59B9CCB4E}" presName="composite" presStyleCnt="0"/>
      <dgm:spPr/>
    </dgm:pt>
    <dgm:pt modelId="{358F4CF4-811B-4F4E-A84D-3B0727B9203C}" type="pres">
      <dgm:prSet presAssocID="{D70228A3-0668-4A42-9C4A-44B59B9CCB4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32B9C-E649-405B-9FFD-B79F076B63AD}" type="pres">
      <dgm:prSet presAssocID="{D70228A3-0668-4A42-9C4A-44B59B9CCB4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F8C85-E1F7-4D3C-AA92-850E7D099B97}" type="pres">
      <dgm:prSet presAssocID="{11EE6460-34F7-4CB9-9253-4F7118C8C276}" presName="sp" presStyleCnt="0"/>
      <dgm:spPr/>
    </dgm:pt>
    <dgm:pt modelId="{C1F324C2-ADAF-43BF-A07A-06A718FE4A40}" type="pres">
      <dgm:prSet presAssocID="{B6B83820-E14D-499D-9A52-C3EB5CF6C78E}" presName="composite" presStyleCnt="0"/>
      <dgm:spPr/>
    </dgm:pt>
    <dgm:pt modelId="{D0E7A86A-8F51-4747-B6AF-1E4F2BE02EC7}" type="pres">
      <dgm:prSet presAssocID="{B6B83820-E14D-499D-9A52-C3EB5CF6C78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98BC07-D5AD-4C55-9E1D-7D05AB6031C2}" type="pres">
      <dgm:prSet presAssocID="{B6B83820-E14D-499D-9A52-C3EB5CF6C78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C2774-E72C-4DA0-8195-9835DADF800F}" type="pres">
      <dgm:prSet presAssocID="{7E16F016-EBE7-4B98-AA97-1C8D89297124}" presName="sp" presStyleCnt="0"/>
      <dgm:spPr/>
    </dgm:pt>
    <dgm:pt modelId="{722B5B61-7568-4C73-B266-EC06D95F1F44}" type="pres">
      <dgm:prSet presAssocID="{1173AE42-4631-469E-8A59-5FEE2EF299F7}" presName="composite" presStyleCnt="0"/>
      <dgm:spPr/>
    </dgm:pt>
    <dgm:pt modelId="{12D6EFA9-B4A4-492E-B663-0DC1B9CEBC4B}" type="pres">
      <dgm:prSet presAssocID="{1173AE42-4631-469E-8A59-5FEE2EF299F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F53E5-3433-4786-AC98-06B7990A3916}" type="pres">
      <dgm:prSet presAssocID="{1173AE42-4631-469E-8A59-5FEE2EF299F7}" presName="descendantText" presStyleLbl="alignAcc1" presStyleIdx="2" presStyleCnt="3" custScaleY="2349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2D034A-2836-4894-A543-8EDE2974562D}" type="presOf" srcId="{AAF0EAC8-3632-4EE5-BC90-B7C4B3B6C93C}" destId="{92CF53E5-3433-4786-AC98-06B7990A3916}" srcOrd="0" destOrd="1" presId="urn:microsoft.com/office/officeart/2005/8/layout/chevron2"/>
    <dgm:cxn modelId="{C146A213-2B6A-488A-835E-45DE395706A4}" type="presOf" srcId="{1173AE42-4631-469E-8A59-5FEE2EF299F7}" destId="{12D6EFA9-B4A4-492E-B663-0DC1B9CEBC4B}" srcOrd="0" destOrd="0" presId="urn:microsoft.com/office/officeart/2005/8/layout/chevron2"/>
    <dgm:cxn modelId="{45C1E6D8-2EDD-4889-8280-2D072E946FB7}" type="presOf" srcId="{9E5064D5-2475-47EA-A5AC-FA85B18C114F}" destId="{92CF53E5-3433-4786-AC98-06B7990A3916}" srcOrd="0" destOrd="3" presId="urn:microsoft.com/office/officeart/2005/8/layout/chevron2"/>
    <dgm:cxn modelId="{0E216E86-B49D-4672-99AE-F82D15280CF9}" srcId="{FD3D03E6-BDF3-4684-AC8E-A89C6FBA1E46}" destId="{9E5064D5-2475-47EA-A5AC-FA85B18C114F}" srcOrd="2" destOrd="0" parTransId="{A3094D21-AA70-4C81-8F3D-7E6AF6569061}" sibTransId="{888B5161-9AAA-4171-B4C8-9CF232828976}"/>
    <dgm:cxn modelId="{0ECCBD7B-5140-47A8-9F52-6BAF68FF17FC}" srcId="{68F2F906-B010-4F27-9AE0-35F7DB9C7667}" destId="{1173AE42-4631-469E-8A59-5FEE2EF299F7}" srcOrd="2" destOrd="0" parTransId="{5154F25D-6BD9-40A0-9DCA-9A402082FE11}" sibTransId="{5C831D9A-1BE5-4CE9-A573-AEE72EF2A97B}"/>
    <dgm:cxn modelId="{8C2DF5A4-30B4-4EA9-9978-0C8D024B9DAA}" type="presOf" srcId="{D3DE26B4-AE8E-4E5F-B5D2-67741993B432}" destId="{7D98BC07-D5AD-4C55-9E1D-7D05AB6031C2}" srcOrd="0" destOrd="0" presId="urn:microsoft.com/office/officeart/2005/8/layout/chevron2"/>
    <dgm:cxn modelId="{0CEF6C09-4EC3-4C35-A93B-955E4AF8E3FB}" srcId="{FD3D03E6-BDF3-4684-AC8E-A89C6FBA1E46}" destId="{9F70FE35-BE6F-4ECD-8FF8-2ABAF419588B}" srcOrd="3" destOrd="0" parTransId="{CD82494E-0F97-48E9-B0A4-ADE6F4F81006}" sibTransId="{8BAE7E14-234F-482D-9D7B-45F2E2CCE239}"/>
    <dgm:cxn modelId="{DF80C884-ABB4-4E33-947A-3C25B8080A12}" type="presOf" srcId="{3A1F5DC8-8698-4072-ABA6-90A72FEE008B}" destId="{92CF53E5-3433-4786-AC98-06B7990A3916}" srcOrd="0" destOrd="2" presId="urn:microsoft.com/office/officeart/2005/8/layout/chevron2"/>
    <dgm:cxn modelId="{D1896B3B-AF3A-4648-B688-ED690AEAAA84}" type="presOf" srcId="{B6B83820-E14D-499D-9A52-C3EB5CF6C78E}" destId="{D0E7A86A-8F51-4747-B6AF-1E4F2BE02EC7}" srcOrd="0" destOrd="0" presId="urn:microsoft.com/office/officeart/2005/8/layout/chevron2"/>
    <dgm:cxn modelId="{4AEBDD61-7042-4D3C-BB95-BDD7D031B8BC}" type="presOf" srcId="{FD3D03E6-BDF3-4684-AC8E-A89C6FBA1E46}" destId="{92CF53E5-3433-4786-AC98-06B7990A3916}" srcOrd="0" destOrd="0" presId="urn:microsoft.com/office/officeart/2005/8/layout/chevron2"/>
    <dgm:cxn modelId="{B29C95A9-427E-4CBE-9E58-47AB235F7B68}" srcId="{FD3D03E6-BDF3-4684-AC8E-A89C6FBA1E46}" destId="{3A1F5DC8-8698-4072-ABA6-90A72FEE008B}" srcOrd="1" destOrd="0" parTransId="{6B19B679-0728-41B1-B5E1-962157092601}" sibTransId="{47B85242-9298-490D-A068-C5BF35C016BD}"/>
    <dgm:cxn modelId="{566BF061-F538-4038-8EAC-F712BDDC1915}" srcId="{1173AE42-4631-469E-8A59-5FEE2EF299F7}" destId="{FD3D03E6-BDF3-4684-AC8E-A89C6FBA1E46}" srcOrd="0" destOrd="0" parTransId="{551ED023-6467-4A3D-9572-ECCA98E7CEDC}" sibTransId="{6558F443-C587-48F4-BB6D-6288CA7E9930}"/>
    <dgm:cxn modelId="{FA1F5144-F8D8-4034-947E-746DD0C29AD0}" type="presOf" srcId="{D70228A3-0668-4A42-9C4A-44B59B9CCB4E}" destId="{358F4CF4-811B-4F4E-A84D-3B0727B9203C}" srcOrd="0" destOrd="0" presId="urn:microsoft.com/office/officeart/2005/8/layout/chevron2"/>
    <dgm:cxn modelId="{9DFC580B-819D-4529-AD4E-50EAD9B2A4CD}" srcId="{FD3D03E6-BDF3-4684-AC8E-A89C6FBA1E46}" destId="{AAF0EAC8-3632-4EE5-BC90-B7C4B3B6C93C}" srcOrd="0" destOrd="0" parTransId="{10911D0E-BB72-4173-A257-97944E81852D}" sibTransId="{F496B08F-84FE-4F21-8AE5-2938438F0563}"/>
    <dgm:cxn modelId="{E49C2866-801C-4361-8559-ABF5AB886465}" srcId="{D70228A3-0668-4A42-9C4A-44B59B9CCB4E}" destId="{82735854-8024-424E-AACD-F7202D84B181}" srcOrd="0" destOrd="0" parTransId="{449688B8-80EB-4AE6-8AE5-DB66588938AF}" sibTransId="{F28D6B5A-37A8-4F5B-AFCC-A544E1DF630D}"/>
    <dgm:cxn modelId="{840DC727-E776-4CC1-A5D5-09682A960C4E}" srcId="{68F2F906-B010-4F27-9AE0-35F7DB9C7667}" destId="{B6B83820-E14D-499D-9A52-C3EB5CF6C78E}" srcOrd="1" destOrd="0" parTransId="{D7630E92-6E99-46A1-9D51-4DAD8E9ACF4B}" sibTransId="{7E16F016-EBE7-4B98-AA97-1C8D89297124}"/>
    <dgm:cxn modelId="{420C90E7-6C49-4EE3-A4CE-EF33155971DE}" srcId="{B6B83820-E14D-499D-9A52-C3EB5CF6C78E}" destId="{D3DE26B4-AE8E-4E5F-B5D2-67741993B432}" srcOrd="0" destOrd="0" parTransId="{3673D651-C0E0-4492-85DA-4E47D29D3FF5}" sibTransId="{FF0E6C84-386E-4448-895A-33DDA8EABC52}"/>
    <dgm:cxn modelId="{1F166539-F093-43CA-8A62-F03BFD50D39B}" type="presOf" srcId="{9F70FE35-BE6F-4ECD-8FF8-2ABAF419588B}" destId="{92CF53E5-3433-4786-AC98-06B7990A3916}" srcOrd="0" destOrd="4" presId="urn:microsoft.com/office/officeart/2005/8/layout/chevron2"/>
    <dgm:cxn modelId="{3E7CA8D8-F2FF-47C1-9426-9A00BEE9375E}" srcId="{68F2F906-B010-4F27-9AE0-35F7DB9C7667}" destId="{D70228A3-0668-4A42-9C4A-44B59B9CCB4E}" srcOrd="0" destOrd="0" parTransId="{FF4263CA-B0B9-469A-BBE3-15318110545F}" sibTransId="{11EE6460-34F7-4CB9-9253-4F7118C8C276}"/>
    <dgm:cxn modelId="{3E26CA70-43CF-489B-A961-A4DEB73D879C}" type="presOf" srcId="{68F2F906-B010-4F27-9AE0-35F7DB9C7667}" destId="{BF0CB5AE-FD39-49CD-8A3E-DE4C8DD8FF2E}" srcOrd="0" destOrd="0" presId="urn:microsoft.com/office/officeart/2005/8/layout/chevron2"/>
    <dgm:cxn modelId="{07A23C3A-E85B-477A-927A-8A5DE3D83CAA}" type="presOf" srcId="{82735854-8024-424E-AACD-F7202D84B181}" destId="{EA532B9C-E649-405B-9FFD-B79F076B63AD}" srcOrd="0" destOrd="0" presId="urn:microsoft.com/office/officeart/2005/8/layout/chevron2"/>
    <dgm:cxn modelId="{9B96D654-9EAE-4009-8DB6-7A3B01154EFF}" type="presParOf" srcId="{BF0CB5AE-FD39-49CD-8A3E-DE4C8DD8FF2E}" destId="{C98FA765-DB8F-4016-B274-940C0AD33838}" srcOrd="0" destOrd="0" presId="urn:microsoft.com/office/officeart/2005/8/layout/chevron2"/>
    <dgm:cxn modelId="{D2B52081-0B07-4B73-8736-B620292ED8F5}" type="presParOf" srcId="{C98FA765-DB8F-4016-B274-940C0AD33838}" destId="{358F4CF4-811B-4F4E-A84D-3B0727B9203C}" srcOrd="0" destOrd="0" presId="urn:microsoft.com/office/officeart/2005/8/layout/chevron2"/>
    <dgm:cxn modelId="{79A60902-AE50-4B3B-B3D7-281FB9B4B606}" type="presParOf" srcId="{C98FA765-DB8F-4016-B274-940C0AD33838}" destId="{EA532B9C-E649-405B-9FFD-B79F076B63AD}" srcOrd="1" destOrd="0" presId="urn:microsoft.com/office/officeart/2005/8/layout/chevron2"/>
    <dgm:cxn modelId="{97315765-29CD-42B9-A195-6CBF341CDD8D}" type="presParOf" srcId="{BF0CB5AE-FD39-49CD-8A3E-DE4C8DD8FF2E}" destId="{CACF8C85-E1F7-4D3C-AA92-850E7D099B97}" srcOrd="1" destOrd="0" presId="urn:microsoft.com/office/officeart/2005/8/layout/chevron2"/>
    <dgm:cxn modelId="{20AC801C-7178-4CC3-BD96-6AD5536BDCB1}" type="presParOf" srcId="{BF0CB5AE-FD39-49CD-8A3E-DE4C8DD8FF2E}" destId="{C1F324C2-ADAF-43BF-A07A-06A718FE4A40}" srcOrd="2" destOrd="0" presId="urn:microsoft.com/office/officeart/2005/8/layout/chevron2"/>
    <dgm:cxn modelId="{349BAD25-F0BB-44EB-B719-056717FD5CDE}" type="presParOf" srcId="{C1F324C2-ADAF-43BF-A07A-06A718FE4A40}" destId="{D0E7A86A-8F51-4747-B6AF-1E4F2BE02EC7}" srcOrd="0" destOrd="0" presId="urn:microsoft.com/office/officeart/2005/8/layout/chevron2"/>
    <dgm:cxn modelId="{03A2FC5B-FB57-44EC-8C1F-AF737E7FD94B}" type="presParOf" srcId="{C1F324C2-ADAF-43BF-A07A-06A718FE4A40}" destId="{7D98BC07-D5AD-4C55-9E1D-7D05AB6031C2}" srcOrd="1" destOrd="0" presId="urn:microsoft.com/office/officeart/2005/8/layout/chevron2"/>
    <dgm:cxn modelId="{4B9600F7-0CBC-42C3-AEEC-638131C7ACA2}" type="presParOf" srcId="{BF0CB5AE-FD39-49CD-8A3E-DE4C8DD8FF2E}" destId="{9BCC2774-E72C-4DA0-8195-9835DADF800F}" srcOrd="3" destOrd="0" presId="urn:microsoft.com/office/officeart/2005/8/layout/chevron2"/>
    <dgm:cxn modelId="{07C0F61D-9BBE-4179-AE40-C1CFE3E1A208}" type="presParOf" srcId="{BF0CB5AE-FD39-49CD-8A3E-DE4C8DD8FF2E}" destId="{722B5B61-7568-4C73-B266-EC06D95F1F44}" srcOrd="4" destOrd="0" presId="urn:microsoft.com/office/officeart/2005/8/layout/chevron2"/>
    <dgm:cxn modelId="{7E34AF79-9AE6-493A-BEE3-E2BC2F4B0B98}" type="presParOf" srcId="{722B5B61-7568-4C73-B266-EC06D95F1F44}" destId="{12D6EFA9-B4A4-492E-B663-0DC1B9CEBC4B}" srcOrd="0" destOrd="0" presId="urn:microsoft.com/office/officeart/2005/8/layout/chevron2"/>
    <dgm:cxn modelId="{5E043ECE-F0F3-47FF-BDF6-C6AC1FF60E13}" type="presParOf" srcId="{722B5B61-7568-4C73-B266-EC06D95F1F44}" destId="{92CF53E5-3433-4786-AC98-06B7990A3916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CD667E-00AD-4E56-9CD2-FD13E4AD127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4940190-E8F3-4D9D-8A3B-C6B85076499C}">
      <dgm:prSet phldrT="[Text]" phldr="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>
              <a:solidFill>
                <a:schemeClr val="accent3">
                  <a:lumMod val="25000"/>
                </a:schemeClr>
              </a:solidFill>
              <a:latin typeface="Calibri"/>
              <a:cs typeface="Calibri"/>
            </a:rPr>
            <a:t>Extract data</a:t>
          </a:r>
          <a:endParaRPr lang="en-US"/>
        </a:p>
      </dgm:t>
    </dgm:pt>
    <dgm:pt modelId="{2C47F1C7-762B-4618-BD74-C4AAA41370DF}" type="parTrans" cxnId="{F5C30CF3-7E9C-4210-A54D-AC94C8B309D2}">
      <dgm:prSet/>
      <dgm:spPr/>
      <dgm:t>
        <a:bodyPr/>
        <a:lstStyle/>
        <a:p>
          <a:pPr algn="ctr"/>
          <a:endParaRPr lang="en-US"/>
        </a:p>
      </dgm:t>
    </dgm:pt>
    <dgm:pt modelId="{78E4EA70-2C7C-4350-A64D-5A1C9E5CFBF9}" type="sibTrans" cxnId="{F5C30CF3-7E9C-4210-A54D-AC94C8B309D2}">
      <dgm:prSet/>
      <dgm:spPr/>
      <dgm:t>
        <a:bodyPr/>
        <a:lstStyle/>
        <a:p>
          <a:pPr algn="ctr"/>
          <a:endParaRPr lang="en-US"/>
        </a:p>
      </dgm:t>
    </dgm:pt>
    <dgm:pt modelId="{A4A0BAD8-16FF-4F09-B637-945951BA63CD}">
      <dgm:prSet phldr="0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rPr>
            <a:t>get HTML </a:t>
          </a:r>
          <a:endParaRPr lang="en-US" dirty="0">
            <a:solidFill>
              <a:srgbClr val="000000"/>
            </a:solidFill>
            <a:latin typeface="Calibri"/>
            <a:cs typeface="Calibri"/>
          </a:endParaRPr>
        </a:p>
      </dgm:t>
    </dgm:pt>
    <dgm:pt modelId="{3E205527-4A34-43CB-9814-73C2D80A6258}" type="parTrans" cxnId="{C7CD1048-B500-4CE0-AB59-A8295EE1506D}">
      <dgm:prSet/>
      <dgm:spPr/>
      <dgm:t>
        <a:bodyPr/>
        <a:lstStyle/>
        <a:p>
          <a:pPr algn="ctr"/>
          <a:endParaRPr lang="en-US"/>
        </a:p>
      </dgm:t>
    </dgm:pt>
    <dgm:pt modelId="{7A07BB7A-ECA5-4414-A2EF-4D19D6A3FA35}" type="sibTrans" cxnId="{C7CD1048-B500-4CE0-AB59-A8295EE1506D}">
      <dgm:prSet/>
      <dgm:spPr/>
      <dgm:t>
        <a:bodyPr/>
        <a:lstStyle/>
        <a:p>
          <a:pPr algn="ctr"/>
          <a:endParaRPr lang="en-US"/>
        </a:p>
      </dgm:t>
    </dgm:pt>
    <dgm:pt modelId="{E786B409-B6BB-461B-A95D-19330EE7BAFC}">
      <dgm:prSet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Build soup object</a:t>
          </a:r>
        </a:p>
      </dgm:t>
    </dgm:pt>
    <dgm:pt modelId="{1FCEB498-F166-43CC-8AB2-87D04BD13D3A}" type="parTrans" cxnId="{0988543A-BA1F-40DA-93BA-BA7409316C9A}">
      <dgm:prSet/>
      <dgm:spPr/>
      <dgm:t>
        <a:bodyPr/>
        <a:lstStyle/>
        <a:p>
          <a:pPr algn="ctr"/>
          <a:endParaRPr lang="en-US"/>
        </a:p>
      </dgm:t>
    </dgm:pt>
    <dgm:pt modelId="{A6F9A6A4-3E85-4FE6-B0B9-3C81E3417CDD}" type="sibTrans" cxnId="{0988543A-BA1F-40DA-93BA-BA7409316C9A}">
      <dgm:prSet/>
      <dgm:spPr/>
      <dgm:t>
        <a:bodyPr/>
        <a:lstStyle/>
        <a:p>
          <a:pPr algn="ctr"/>
          <a:endParaRPr lang="en-US"/>
        </a:p>
      </dgm:t>
    </dgm:pt>
    <dgm:pt modelId="{D5CAC226-6E51-46ED-9BD1-7F86ACC57934}" type="pres">
      <dgm:prSet presAssocID="{73CD667E-00AD-4E56-9CD2-FD13E4AD1272}" presName="linearFlow" presStyleCnt="0">
        <dgm:presLayoutVars>
          <dgm:resizeHandles val="exact"/>
        </dgm:presLayoutVars>
      </dgm:prSet>
      <dgm:spPr/>
    </dgm:pt>
    <dgm:pt modelId="{7B226AA4-8326-44C0-A338-6C89D8682D9C}" type="pres">
      <dgm:prSet presAssocID="{A4A0BAD8-16FF-4F09-B637-945951BA63C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7FF12-80B6-4440-BC3A-9158B1C94732}" type="pres">
      <dgm:prSet presAssocID="{7A07BB7A-ECA5-4414-A2EF-4D19D6A3FA3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D3CAB687-24E8-48D5-9B90-8399D23C6899}" type="pres">
      <dgm:prSet presAssocID="{7A07BB7A-ECA5-4414-A2EF-4D19D6A3FA3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5982DC2-FEFB-44B6-8749-C82A5CDFE94C}" type="pres">
      <dgm:prSet presAssocID="{E786B409-B6BB-461B-A95D-19330EE7BAF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C173A-5365-4DC3-898D-0B64939EC288}" type="pres">
      <dgm:prSet presAssocID="{A6F9A6A4-3E85-4FE6-B0B9-3C81E3417CD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ADC31E9-8968-4ADE-AAE7-DE1796381C06}" type="pres">
      <dgm:prSet presAssocID="{A6F9A6A4-3E85-4FE6-B0B9-3C81E3417CD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36E9DF9-1C7C-49FD-9CA6-21AA99DE7018}" type="pres">
      <dgm:prSet presAssocID="{F4940190-E8F3-4D9D-8A3B-C6B85076499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C30CF3-7E9C-4210-A54D-AC94C8B309D2}" srcId="{73CD667E-00AD-4E56-9CD2-FD13E4AD1272}" destId="{F4940190-E8F3-4D9D-8A3B-C6B85076499C}" srcOrd="2" destOrd="0" parTransId="{2C47F1C7-762B-4618-BD74-C4AAA41370DF}" sibTransId="{78E4EA70-2C7C-4350-A64D-5A1C9E5CFBF9}"/>
    <dgm:cxn modelId="{C7CD1048-B500-4CE0-AB59-A8295EE1506D}" srcId="{73CD667E-00AD-4E56-9CD2-FD13E4AD1272}" destId="{A4A0BAD8-16FF-4F09-B637-945951BA63CD}" srcOrd="0" destOrd="0" parTransId="{3E205527-4A34-43CB-9814-73C2D80A6258}" sibTransId="{7A07BB7A-ECA5-4414-A2EF-4D19D6A3FA35}"/>
    <dgm:cxn modelId="{0988543A-BA1F-40DA-93BA-BA7409316C9A}" srcId="{73CD667E-00AD-4E56-9CD2-FD13E4AD1272}" destId="{E786B409-B6BB-461B-A95D-19330EE7BAFC}" srcOrd="1" destOrd="0" parTransId="{1FCEB498-F166-43CC-8AB2-87D04BD13D3A}" sibTransId="{A6F9A6A4-3E85-4FE6-B0B9-3C81E3417CDD}"/>
    <dgm:cxn modelId="{7190C130-C493-4C6C-A603-DE531C2C1880}" type="presOf" srcId="{A6F9A6A4-3E85-4FE6-B0B9-3C81E3417CDD}" destId="{8F5C173A-5365-4DC3-898D-0B64939EC288}" srcOrd="0" destOrd="0" presId="urn:microsoft.com/office/officeart/2005/8/layout/process2"/>
    <dgm:cxn modelId="{B2E53AD3-E9E6-4342-A4B6-84C53B95FA21}" type="presOf" srcId="{A6F9A6A4-3E85-4FE6-B0B9-3C81E3417CDD}" destId="{FADC31E9-8968-4ADE-AAE7-DE1796381C06}" srcOrd="1" destOrd="0" presId="urn:microsoft.com/office/officeart/2005/8/layout/process2"/>
    <dgm:cxn modelId="{8C82DC97-1C6C-4386-9238-A91844F973FD}" type="presOf" srcId="{E786B409-B6BB-461B-A95D-19330EE7BAFC}" destId="{D5982DC2-FEFB-44B6-8749-C82A5CDFE94C}" srcOrd="0" destOrd="0" presId="urn:microsoft.com/office/officeart/2005/8/layout/process2"/>
    <dgm:cxn modelId="{159963BE-F412-4EBB-BCDE-A6C14BD595BD}" type="presOf" srcId="{73CD667E-00AD-4E56-9CD2-FD13E4AD1272}" destId="{D5CAC226-6E51-46ED-9BD1-7F86ACC57934}" srcOrd="0" destOrd="0" presId="urn:microsoft.com/office/officeart/2005/8/layout/process2"/>
    <dgm:cxn modelId="{1E0DC0C3-B40F-4944-96C0-B1B20AC62EBE}" type="presOf" srcId="{7A07BB7A-ECA5-4414-A2EF-4D19D6A3FA35}" destId="{D3CAB687-24E8-48D5-9B90-8399D23C6899}" srcOrd="1" destOrd="0" presId="urn:microsoft.com/office/officeart/2005/8/layout/process2"/>
    <dgm:cxn modelId="{E0A45F4D-AB17-4EBF-929B-0550ABAD5972}" type="presOf" srcId="{7A07BB7A-ECA5-4414-A2EF-4D19D6A3FA35}" destId="{87C7FF12-80B6-4440-BC3A-9158B1C94732}" srcOrd="0" destOrd="0" presId="urn:microsoft.com/office/officeart/2005/8/layout/process2"/>
    <dgm:cxn modelId="{F605071C-2BAC-4B1C-B041-71EBF5BE2AAC}" type="presOf" srcId="{A4A0BAD8-16FF-4F09-B637-945951BA63CD}" destId="{7B226AA4-8326-44C0-A338-6C89D8682D9C}" srcOrd="0" destOrd="0" presId="urn:microsoft.com/office/officeart/2005/8/layout/process2"/>
    <dgm:cxn modelId="{B9EBD5A0-D1F5-46F9-A215-0D9450891F76}" type="presOf" srcId="{F4940190-E8F3-4D9D-8A3B-C6B85076499C}" destId="{936E9DF9-1C7C-49FD-9CA6-21AA99DE7018}" srcOrd="0" destOrd="0" presId="urn:microsoft.com/office/officeart/2005/8/layout/process2"/>
    <dgm:cxn modelId="{881CCB35-3822-467E-95A5-E87BC2DD7AC0}" type="presParOf" srcId="{D5CAC226-6E51-46ED-9BD1-7F86ACC57934}" destId="{7B226AA4-8326-44C0-A338-6C89D8682D9C}" srcOrd="0" destOrd="0" presId="urn:microsoft.com/office/officeart/2005/8/layout/process2"/>
    <dgm:cxn modelId="{F8E6B044-3F86-44C6-AD93-6E56164399CE}" type="presParOf" srcId="{D5CAC226-6E51-46ED-9BD1-7F86ACC57934}" destId="{87C7FF12-80B6-4440-BC3A-9158B1C94732}" srcOrd="1" destOrd="0" presId="urn:microsoft.com/office/officeart/2005/8/layout/process2"/>
    <dgm:cxn modelId="{91BC7B77-6525-41A6-8ECF-8F088F130E04}" type="presParOf" srcId="{87C7FF12-80B6-4440-BC3A-9158B1C94732}" destId="{D3CAB687-24E8-48D5-9B90-8399D23C6899}" srcOrd="0" destOrd="0" presId="urn:microsoft.com/office/officeart/2005/8/layout/process2"/>
    <dgm:cxn modelId="{4B57A9F0-1906-47C6-A21B-548CEF213A21}" type="presParOf" srcId="{D5CAC226-6E51-46ED-9BD1-7F86ACC57934}" destId="{D5982DC2-FEFB-44B6-8749-C82A5CDFE94C}" srcOrd="2" destOrd="0" presId="urn:microsoft.com/office/officeart/2005/8/layout/process2"/>
    <dgm:cxn modelId="{BDA66F6F-9736-461C-8824-6F3FA77B50C2}" type="presParOf" srcId="{D5CAC226-6E51-46ED-9BD1-7F86ACC57934}" destId="{8F5C173A-5365-4DC3-898D-0B64939EC288}" srcOrd="3" destOrd="0" presId="urn:microsoft.com/office/officeart/2005/8/layout/process2"/>
    <dgm:cxn modelId="{6FE6757C-FA0A-4A87-995F-33E69A36FE27}" type="presParOf" srcId="{8F5C173A-5365-4DC3-898D-0B64939EC288}" destId="{FADC31E9-8968-4ADE-AAE7-DE1796381C06}" srcOrd="0" destOrd="0" presId="urn:microsoft.com/office/officeart/2005/8/layout/process2"/>
    <dgm:cxn modelId="{A7C85EB1-C312-44F3-8F90-C3E3FB855172}" type="presParOf" srcId="{D5CAC226-6E51-46ED-9BD1-7F86ACC57934}" destId="{936E9DF9-1C7C-49FD-9CA6-21AA99DE7018}" srcOrd="4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DEC60A-9CD1-4A2F-B0B0-EFFDB2C0F35E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6827D7-356B-4F7E-8990-E7C38F5F476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Perform EDA and determine data labels</a:t>
          </a:r>
          <a:endParaRPr lang="en-US" dirty="0"/>
        </a:p>
      </dgm:t>
    </dgm:pt>
    <dgm:pt modelId="{678EE58C-D25E-4DD4-9192-9D0BDCFE0E5A}" type="parTrans" cxnId="{D4ECFB5D-5E8C-41DD-9496-4D990CA30464}">
      <dgm:prSet/>
      <dgm:spPr/>
      <dgm:t>
        <a:bodyPr/>
        <a:lstStyle/>
        <a:p>
          <a:endParaRPr lang="en-US"/>
        </a:p>
      </dgm:t>
    </dgm:pt>
    <dgm:pt modelId="{AD4F40B4-2AD7-4812-96BA-0ED2C438C634}" type="sibTrans" cxnId="{D4ECFB5D-5E8C-41DD-9496-4D990CA30464}">
      <dgm:prSet/>
      <dgm:spPr/>
      <dgm:t>
        <a:bodyPr/>
        <a:lstStyle/>
        <a:p>
          <a:endParaRPr lang="en-US"/>
        </a:p>
      </dgm:t>
    </dgm:pt>
    <dgm:pt modelId="{3F5B523D-E992-451C-A5A5-BEAB9E8929A0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Calculate the desired output values</a:t>
          </a:r>
          <a:endParaRPr lang="en-US" dirty="0"/>
        </a:p>
      </dgm:t>
    </dgm:pt>
    <dgm:pt modelId="{3DC31767-54BE-41AA-9C2F-C7791763CDC5}" type="parTrans" cxnId="{682BB3D6-211F-470C-9013-4BDB48B0CE21}">
      <dgm:prSet/>
      <dgm:spPr/>
      <dgm:t>
        <a:bodyPr/>
        <a:lstStyle/>
        <a:p>
          <a:endParaRPr lang="en-US"/>
        </a:p>
      </dgm:t>
    </dgm:pt>
    <dgm:pt modelId="{625A9FF5-5957-40FE-97EC-DBFE10A90DE8}" type="sibTrans" cxnId="{682BB3D6-211F-470C-9013-4BDB48B0CE21}">
      <dgm:prSet/>
      <dgm:spPr/>
      <dgm:t>
        <a:bodyPr/>
        <a:lstStyle/>
        <a:p>
          <a:endParaRPr lang="en-US"/>
        </a:p>
      </dgm:t>
    </dgm:pt>
    <dgm:pt modelId="{2A57362B-0DF3-4AC4-871B-C3148B96F20B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Create binary for dependant variable</a:t>
          </a:r>
          <a:endParaRPr lang="en-US" dirty="0"/>
        </a:p>
      </dgm:t>
    </dgm:pt>
    <dgm:pt modelId="{71049468-BD7C-413E-BDC6-1A44282DD9E3}" type="parTrans" cxnId="{66336F39-9A4A-47D4-9FE0-7B9E9C44CC30}">
      <dgm:prSet/>
      <dgm:spPr/>
      <dgm:t>
        <a:bodyPr/>
        <a:lstStyle/>
        <a:p>
          <a:endParaRPr lang="en-US"/>
        </a:p>
      </dgm:t>
    </dgm:pt>
    <dgm:pt modelId="{96E470D2-F6F5-4A5C-B7CC-A04202916B37}" type="sibTrans" cxnId="{66336F39-9A4A-47D4-9FE0-7B9E9C44CC30}">
      <dgm:prSet/>
      <dgm:spPr/>
      <dgm:t>
        <a:bodyPr/>
        <a:lstStyle/>
        <a:p>
          <a:endParaRPr lang="en-US"/>
        </a:p>
      </dgm:t>
    </dgm:pt>
    <dgm:pt modelId="{602AAFAA-E60E-4654-8E86-0DBE7DBFEF04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Export Data to CSV file</a:t>
          </a:r>
          <a:endParaRPr lang="en-US" dirty="0">
            <a:solidFill>
              <a:schemeClr val="accent3">
                <a:lumMod val="25000"/>
              </a:schemeClr>
            </a:solidFill>
            <a:ea typeface="+mn-lt"/>
            <a:cs typeface="+mn-lt"/>
          </a:endParaRPr>
        </a:p>
      </dgm:t>
    </dgm:pt>
    <dgm:pt modelId="{059DFF84-123E-4368-9FB0-13C5804F9475}" type="parTrans" cxnId="{A9FC9168-C900-41CE-BF2B-28D65A529D62}">
      <dgm:prSet/>
      <dgm:spPr/>
      <dgm:t>
        <a:bodyPr/>
        <a:lstStyle/>
        <a:p>
          <a:endParaRPr lang="en-US"/>
        </a:p>
      </dgm:t>
    </dgm:pt>
    <dgm:pt modelId="{D1CDF4E7-D0F2-414B-BA3C-6AFEB62C5948}" type="sibTrans" cxnId="{A9FC9168-C900-41CE-BF2B-28D65A529D62}">
      <dgm:prSet/>
      <dgm:spPr/>
      <dgm:t>
        <a:bodyPr/>
        <a:lstStyle/>
        <a:p>
          <a:endParaRPr lang="en-US"/>
        </a:p>
      </dgm:t>
    </dgm:pt>
    <dgm:pt modelId="{19AE97A8-B3FA-4725-9A43-0EC0DC41EF7E}" type="pres">
      <dgm:prSet presAssocID="{93DEC60A-9CD1-4A2F-B0B0-EFFDB2C0F35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3EFCCD-0272-4D3D-ABAE-4A93E9ECE3EF}" type="pres">
      <dgm:prSet presAssocID="{602AAFAA-E60E-4654-8E86-0DBE7DBFEF04}" presName="boxAndChildren" presStyleCnt="0"/>
      <dgm:spPr/>
    </dgm:pt>
    <dgm:pt modelId="{21C369AD-F996-4C42-8301-045F21794323}" type="pres">
      <dgm:prSet presAssocID="{602AAFAA-E60E-4654-8E86-0DBE7DBFEF04}" presName="parentTextBox" presStyleLbl="node1" presStyleIdx="0" presStyleCnt="4"/>
      <dgm:spPr/>
      <dgm:t>
        <a:bodyPr/>
        <a:lstStyle/>
        <a:p>
          <a:endParaRPr lang="en-US"/>
        </a:p>
      </dgm:t>
    </dgm:pt>
    <dgm:pt modelId="{AA3F5445-A1FF-4C38-9141-E7E5575B419C}" type="pres">
      <dgm:prSet presAssocID="{96E470D2-F6F5-4A5C-B7CC-A04202916B37}" presName="sp" presStyleCnt="0"/>
      <dgm:spPr/>
    </dgm:pt>
    <dgm:pt modelId="{428E10EE-40A7-4858-BAB5-7EC22D1293BE}" type="pres">
      <dgm:prSet presAssocID="{2A57362B-0DF3-4AC4-871B-C3148B96F20B}" presName="arrowAndChildren" presStyleCnt="0"/>
      <dgm:spPr/>
    </dgm:pt>
    <dgm:pt modelId="{7745B950-0C6A-4CBB-B0E2-AF8CA12A3F64}" type="pres">
      <dgm:prSet presAssocID="{2A57362B-0DF3-4AC4-871B-C3148B96F20B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77AF60BF-8D8E-4A75-9492-E399D4CDC1ED}" type="pres">
      <dgm:prSet presAssocID="{625A9FF5-5957-40FE-97EC-DBFE10A90DE8}" presName="sp" presStyleCnt="0"/>
      <dgm:spPr/>
    </dgm:pt>
    <dgm:pt modelId="{C774C592-C04E-408A-B4BF-6908F57AB7F8}" type="pres">
      <dgm:prSet presAssocID="{3F5B523D-E992-451C-A5A5-BEAB9E8929A0}" presName="arrowAndChildren" presStyleCnt="0"/>
      <dgm:spPr/>
    </dgm:pt>
    <dgm:pt modelId="{42CB6653-0EC3-40E0-8099-4B5E375A9BAE}" type="pres">
      <dgm:prSet presAssocID="{3F5B523D-E992-451C-A5A5-BEAB9E8929A0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1E9773BB-611E-42C8-A8F3-8373328DB46C}" type="pres">
      <dgm:prSet presAssocID="{AD4F40B4-2AD7-4812-96BA-0ED2C438C634}" presName="sp" presStyleCnt="0"/>
      <dgm:spPr/>
    </dgm:pt>
    <dgm:pt modelId="{078069A0-2FA2-4B52-917A-57EC97265725}" type="pres">
      <dgm:prSet presAssocID="{406827D7-356B-4F7E-8990-E7C38F5F476F}" presName="arrowAndChildren" presStyleCnt="0"/>
      <dgm:spPr/>
    </dgm:pt>
    <dgm:pt modelId="{8F330F8C-0FCA-4D96-9AEA-3EF9D66E14DC}" type="pres">
      <dgm:prSet presAssocID="{406827D7-356B-4F7E-8990-E7C38F5F476F}" presName="parentTextArrow" presStyleLbl="node1" presStyleIdx="3" presStyleCnt="4" custLinFactNeighborY="-123"/>
      <dgm:spPr/>
      <dgm:t>
        <a:bodyPr/>
        <a:lstStyle/>
        <a:p>
          <a:endParaRPr lang="en-US"/>
        </a:p>
      </dgm:t>
    </dgm:pt>
  </dgm:ptLst>
  <dgm:cxnLst>
    <dgm:cxn modelId="{D4ECFB5D-5E8C-41DD-9496-4D990CA30464}" srcId="{93DEC60A-9CD1-4A2F-B0B0-EFFDB2C0F35E}" destId="{406827D7-356B-4F7E-8990-E7C38F5F476F}" srcOrd="0" destOrd="0" parTransId="{678EE58C-D25E-4DD4-9192-9D0BDCFE0E5A}" sibTransId="{AD4F40B4-2AD7-4812-96BA-0ED2C438C634}"/>
    <dgm:cxn modelId="{D5CC6A21-9E3E-41D9-ACCB-6F5655BC9064}" type="presOf" srcId="{2A57362B-0DF3-4AC4-871B-C3148B96F20B}" destId="{7745B950-0C6A-4CBB-B0E2-AF8CA12A3F64}" srcOrd="0" destOrd="0" presId="urn:microsoft.com/office/officeart/2005/8/layout/process4"/>
    <dgm:cxn modelId="{AF982C7E-C42C-4ED3-9F69-0979F027876E}" type="presOf" srcId="{3F5B523D-E992-451C-A5A5-BEAB9E8929A0}" destId="{42CB6653-0EC3-40E0-8099-4B5E375A9BAE}" srcOrd="0" destOrd="0" presId="urn:microsoft.com/office/officeart/2005/8/layout/process4"/>
    <dgm:cxn modelId="{0B4F82DE-06B9-4B65-B480-DFC949D934D9}" type="presOf" srcId="{602AAFAA-E60E-4654-8E86-0DBE7DBFEF04}" destId="{21C369AD-F996-4C42-8301-045F21794323}" srcOrd="0" destOrd="0" presId="urn:microsoft.com/office/officeart/2005/8/layout/process4"/>
    <dgm:cxn modelId="{A9FC9168-C900-41CE-BF2B-28D65A529D62}" srcId="{93DEC60A-9CD1-4A2F-B0B0-EFFDB2C0F35E}" destId="{602AAFAA-E60E-4654-8E86-0DBE7DBFEF04}" srcOrd="3" destOrd="0" parTransId="{059DFF84-123E-4368-9FB0-13C5804F9475}" sibTransId="{D1CDF4E7-D0F2-414B-BA3C-6AFEB62C5948}"/>
    <dgm:cxn modelId="{682BB3D6-211F-470C-9013-4BDB48B0CE21}" srcId="{93DEC60A-9CD1-4A2F-B0B0-EFFDB2C0F35E}" destId="{3F5B523D-E992-451C-A5A5-BEAB9E8929A0}" srcOrd="1" destOrd="0" parTransId="{3DC31767-54BE-41AA-9C2F-C7791763CDC5}" sibTransId="{625A9FF5-5957-40FE-97EC-DBFE10A90DE8}"/>
    <dgm:cxn modelId="{66336F39-9A4A-47D4-9FE0-7B9E9C44CC30}" srcId="{93DEC60A-9CD1-4A2F-B0B0-EFFDB2C0F35E}" destId="{2A57362B-0DF3-4AC4-871B-C3148B96F20B}" srcOrd="2" destOrd="0" parTransId="{71049468-BD7C-413E-BDC6-1A44282DD9E3}" sibTransId="{96E470D2-F6F5-4A5C-B7CC-A04202916B37}"/>
    <dgm:cxn modelId="{8D1B4C86-F470-4713-8AFD-AA761F7C28DD}" type="presOf" srcId="{406827D7-356B-4F7E-8990-E7C38F5F476F}" destId="{8F330F8C-0FCA-4D96-9AEA-3EF9D66E14DC}" srcOrd="0" destOrd="0" presId="urn:microsoft.com/office/officeart/2005/8/layout/process4"/>
    <dgm:cxn modelId="{5C32F970-F24D-4CFC-B4D8-93BDDF09BB9A}" type="presOf" srcId="{93DEC60A-9CD1-4A2F-B0B0-EFFDB2C0F35E}" destId="{19AE97A8-B3FA-4725-9A43-0EC0DC41EF7E}" srcOrd="0" destOrd="0" presId="urn:microsoft.com/office/officeart/2005/8/layout/process4"/>
    <dgm:cxn modelId="{E310E344-ADB8-4519-8736-E6F70398F25E}" type="presParOf" srcId="{19AE97A8-B3FA-4725-9A43-0EC0DC41EF7E}" destId="{763EFCCD-0272-4D3D-ABAE-4A93E9ECE3EF}" srcOrd="0" destOrd="0" presId="urn:microsoft.com/office/officeart/2005/8/layout/process4"/>
    <dgm:cxn modelId="{D1D560E4-5A9C-4292-9DC7-226B00BA029E}" type="presParOf" srcId="{763EFCCD-0272-4D3D-ABAE-4A93E9ECE3EF}" destId="{21C369AD-F996-4C42-8301-045F21794323}" srcOrd="0" destOrd="0" presId="urn:microsoft.com/office/officeart/2005/8/layout/process4"/>
    <dgm:cxn modelId="{6D763DD6-921E-4E24-B719-33035BFE9CFE}" type="presParOf" srcId="{19AE97A8-B3FA-4725-9A43-0EC0DC41EF7E}" destId="{AA3F5445-A1FF-4C38-9141-E7E5575B419C}" srcOrd="1" destOrd="0" presId="urn:microsoft.com/office/officeart/2005/8/layout/process4"/>
    <dgm:cxn modelId="{27780B6E-7AE8-46C5-8CDD-FB8E96FB0CC3}" type="presParOf" srcId="{19AE97A8-B3FA-4725-9A43-0EC0DC41EF7E}" destId="{428E10EE-40A7-4858-BAB5-7EC22D1293BE}" srcOrd="2" destOrd="0" presId="urn:microsoft.com/office/officeart/2005/8/layout/process4"/>
    <dgm:cxn modelId="{F5A34F40-3EE9-4007-B3D6-A0CB24A878A1}" type="presParOf" srcId="{428E10EE-40A7-4858-BAB5-7EC22D1293BE}" destId="{7745B950-0C6A-4CBB-B0E2-AF8CA12A3F64}" srcOrd="0" destOrd="0" presId="urn:microsoft.com/office/officeart/2005/8/layout/process4"/>
    <dgm:cxn modelId="{6B37A7CC-8DB4-499F-98EE-B3E8CC7E13AC}" type="presParOf" srcId="{19AE97A8-B3FA-4725-9A43-0EC0DC41EF7E}" destId="{77AF60BF-8D8E-4A75-9492-E399D4CDC1ED}" srcOrd="3" destOrd="0" presId="urn:microsoft.com/office/officeart/2005/8/layout/process4"/>
    <dgm:cxn modelId="{EAC6E21D-D75F-4139-B1F0-F736BFA7C44A}" type="presParOf" srcId="{19AE97A8-B3FA-4725-9A43-0EC0DC41EF7E}" destId="{C774C592-C04E-408A-B4BF-6908F57AB7F8}" srcOrd="4" destOrd="0" presId="urn:microsoft.com/office/officeart/2005/8/layout/process4"/>
    <dgm:cxn modelId="{1FC51604-0294-47D5-A38D-2461A5BE3806}" type="presParOf" srcId="{C774C592-C04E-408A-B4BF-6908F57AB7F8}" destId="{42CB6653-0EC3-40E0-8099-4B5E375A9BAE}" srcOrd="0" destOrd="0" presId="urn:microsoft.com/office/officeart/2005/8/layout/process4"/>
    <dgm:cxn modelId="{DD61A2FC-379E-4AA3-88C0-0028B7B0ABD3}" type="presParOf" srcId="{19AE97A8-B3FA-4725-9A43-0EC0DC41EF7E}" destId="{1E9773BB-611E-42C8-A8F3-8373328DB46C}" srcOrd="5" destOrd="0" presId="urn:microsoft.com/office/officeart/2005/8/layout/process4"/>
    <dgm:cxn modelId="{176686A6-826E-468C-BA3C-8CD3D7F1B58A}" type="presParOf" srcId="{19AE97A8-B3FA-4725-9A43-0EC0DC41EF7E}" destId="{078069A0-2FA2-4B52-917A-57EC97265725}" srcOrd="6" destOrd="0" presId="urn:microsoft.com/office/officeart/2005/8/layout/process4"/>
    <dgm:cxn modelId="{A9F556D9-83B5-44B0-A6CD-FB5521ECD9C4}" type="presParOf" srcId="{078069A0-2FA2-4B52-917A-57EC97265725}" destId="{8F330F8C-0FCA-4D96-9AEA-3EF9D66E14DC}" srcOrd="0" destOrd="0" presId="urn:microsoft.com/office/officeart/2005/8/layout/process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47F264-67D6-4B08-AE27-90D2F5341DF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9F9592-882B-4FBD-992A-53B62552448D}">
      <dgm:prSet phldrT="[Text]"/>
      <dgm:spPr/>
      <dgm:t>
        <a:bodyPr/>
        <a:lstStyle/>
        <a:p>
          <a:r>
            <a:rPr lang="en-US" dirty="0" smtClean="0"/>
            <a:t>Display</a:t>
          </a:r>
          <a:endParaRPr lang="en-US" dirty="0"/>
        </a:p>
      </dgm:t>
    </dgm:pt>
    <dgm:pt modelId="{72F80B47-D1D4-4A4A-B0CF-3BDB87424528}" type="parTrans" cxnId="{373B6211-2A57-4A36-9C04-AFDDB936AB51}">
      <dgm:prSet/>
      <dgm:spPr/>
      <dgm:t>
        <a:bodyPr/>
        <a:lstStyle/>
        <a:p>
          <a:endParaRPr lang="en-US"/>
        </a:p>
      </dgm:t>
    </dgm:pt>
    <dgm:pt modelId="{EC7824FC-F53F-400F-B722-AD24DE0ACF2E}" type="sibTrans" cxnId="{373B6211-2A57-4A36-9C04-AFDDB936AB51}">
      <dgm:prSet/>
      <dgm:spPr/>
      <dgm:t>
        <a:bodyPr/>
        <a:lstStyle/>
        <a:p>
          <a:endParaRPr lang="en-US"/>
        </a:p>
      </dgm:t>
    </dgm:pt>
    <dgm:pt modelId="{CF776D54-F159-4EC1-B72B-3B3FFBF7B1AB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Displaying the names of the unique launch sites in the space mission </a:t>
          </a:r>
          <a:endParaRPr lang="en-US" dirty="0"/>
        </a:p>
      </dgm:t>
    </dgm:pt>
    <dgm:pt modelId="{F9C2FB5D-1BC3-4DC1-B4B5-B9506A7141FA}" type="parTrans" cxnId="{53E99D53-E792-4763-A384-40C4689599E3}">
      <dgm:prSet/>
      <dgm:spPr/>
      <dgm:t>
        <a:bodyPr/>
        <a:lstStyle/>
        <a:p>
          <a:endParaRPr lang="en-US"/>
        </a:p>
      </dgm:t>
    </dgm:pt>
    <dgm:pt modelId="{2926567F-F678-4259-9CE4-1368F052F318}" type="sibTrans" cxnId="{53E99D53-E792-4763-A384-40C4689599E3}">
      <dgm:prSet/>
      <dgm:spPr/>
      <dgm:t>
        <a:bodyPr/>
        <a:lstStyle/>
        <a:p>
          <a:endParaRPr lang="en-US"/>
        </a:p>
      </dgm:t>
    </dgm:pt>
    <dgm:pt modelId="{86F2E497-D46F-4F7E-8B27-7B390A00EC5B}">
      <dgm:prSet/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Displaying 5 records where launch sites begin with the string 'KSC’ </a:t>
          </a:r>
        </a:p>
      </dgm:t>
    </dgm:pt>
    <dgm:pt modelId="{22E34812-9D7A-4092-94C6-8442C78AA1DF}" type="parTrans" cxnId="{E9561789-F1C4-48AF-9BEC-093689DDA2D1}">
      <dgm:prSet/>
      <dgm:spPr/>
      <dgm:t>
        <a:bodyPr/>
        <a:lstStyle/>
        <a:p>
          <a:endParaRPr lang="en-US"/>
        </a:p>
      </dgm:t>
    </dgm:pt>
    <dgm:pt modelId="{1FFEFECC-CB64-48C8-AA9F-53A32E828147}" type="sibTrans" cxnId="{E9561789-F1C4-48AF-9BEC-093689DDA2D1}">
      <dgm:prSet/>
      <dgm:spPr/>
      <dgm:t>
        <a:bodyPr/>
        <a:lstStyle/>
        <a:p>
          <a:endParaRPr lang="en-US"/>
        </a:p>
      </dgm:t>
    </dgm:pt>
    <dgm:pt modelId="{75A59354-9259-4125-A847-021E38B7094E}">
      <dgm:prSet/>
      <dgm:spPr/>
      <dgm:t>
        <a:bodyPr/>
        <a:lstStyle/>
        <a:p>
          <a:r>
            <a:rPr lang="en-US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Displaying the total payload mass carried by boosters launched by NASA (CRS) </a:t>
          </a:r>
          <a:endParaRPr lang="en-US" dirty="0" smtClean="0">
            <a:solidFill>
              <a:schemeClr val="accent3">
                <a:lumMod val="25000"/>
              </a:schemeClr>
            </a:solidFill>
            <a:ea typeface="+mn-lt"/>
            <a:cs typeface="+mn-lt"/>
          </a:endParaRPr>
        </a:p>
      </dgm:t>
    </dgm:pt>
    <dgm:pt modelId="{4AD240B7-B2F6-4A71-899F-8A35AB19AEB9}" type="parTrans" cxnId="{06F81433-BC70-4F7C-9577-37677A97CC73}">
      <dgm:prSet/>
      <dgm:spPr/>
      <dgm:t>
        <a:bodyPr/>
        <a:lstStyle/>
        <a:p>
          <a:endParaRPr lang="en-US"/>
        </a:p>
      </dgm:t>
    </dgm:pt>
    <dgm:pt modelId="{E6A44A6B-CD24-4D88-A3F1-41944203AB67}" type="sibTrans" cxnId="{06F81433-BC70-4F7C-9577-37677A97CC73}">
      <dgm:prSet/>
      <dgm:spPr/>
      <dgm:t>
        <a:bodyPr/>
        <a:lstStyle/>
        <a:p>
          <a:endParaRPr lang="en-US"/>
        </a:p>
      </dgm:t>
    </dgm:pt>
    <dgm:pt modelId="{4CE56F15-746F-4F5C-829E-C03E0833E5CE}">
      <dgm:prSet/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Displaying average payload mass carried by booster version F9 v1.1 …etc</a:t>
          </a:r>
        </a:p>
      </dgm:t>
    </dgm:pt>
    <dgm:pt modelId="{6B310102-D4FD-43F0-B806-E048FF1426B2}" type="parTrans" cxnId="{2E59353F-8D17-4C47-B1B2-D2FFE1B4455D}">
      <dgm:prSet/>
      <dgm:spPr/>
      <dgm:t>
        <a:bodyPr/>
        <a:lstStyle/>
        <a:p>
          <a:endParaRPr lang="en-US"/>
        </a:p>
      </dgm:t>
    </dgm:pt>
    <dgm:pt modelId="{8B4EF664-BAE3-4B87-AF72-9F43D6D0F9E5}" type="sibTrans" cxnId="{2E59353F-8D17-4C47-B1B2-D2FFE1B4455D}">
      <dgm:prSet/>
      <dgm:spPr/>
      <dgm:t>
        <a:bodyPr/>
        <a:lstStyle/>
        <a:p>
          <a:endParaRPr lang="en-US"/>
        </a:p>
      </dgm:t>
    </dgm:pt>
    <dgm:pt modelId="{B02EDFC5-DA1A-4FDC-97F3-D215D9782E62}" type="pres">
      <dgm:prSet presAssocID="{D847F264-67D6-4B08-AE27-90D2F5341DF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59C386-8A70-4614-AF16-39D3C62AE535}" type="pres">
      <dgm:prSet presAssocID="{A29F9592-882B-4FBD-992A-53B62552448D}" presName="linNode" presStyleCnt="0"/>
      <dgm:spPr/>
    </dgm:pt>
    <dgm:pt modelId="{B365DBFA-7FB1-4CE1-ACE2-3D2E6F6E14E2}" type="pres">
      <dgm:prSet presAssocID="{A29F9592-882B-4FBD-992A-53B62552448D}" presName="parentShp" presStyleLbl="node1" presStyleIdx="0" presStyleCnt="1" custScaleX="179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BFBCA-CDB3-4B2C-943B-D6DC0BB86201}" type="pres">
      <dgm:prSet presAssocID="{A29F9592-882B-4FBD-992A-53B62552448D}" presName="childShp" presStyleLbl="bgAccFollowNode1" presStyleIdx="0" presStyleCnt="1" custScaleX="131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27C844-E6B1-44C6-B33E-BBA11CA35551}" type="presOf" srcId="{A29F9592-882B-4FBD-992A-53B62552448D}" destId="{B365DBFA-7FB1-4CE1-ACE2-3D2E6F6E14E2}" srcOrd="0" destOrd="0" presId="urn:microsoft.com/office/officeart/2005/8/layout/vList6"/>
    <dgm:cxn modelId="{E9561789-F1C4-48AF-9BEC-093689DDA2D1}" srcId="{A29F9592-882B-4FBD-992A-53B62552448D}" destId="{86F2E497-D46F-4F7E-8B27-7B390A00EC5B}" srcOrd="1" destOrd="0" parTransId="{22E34812-9D7A-4092-94C6-8442C78AA1DF}" sibTransId="{1FFEFECC-CB64-48C8-AA9F-53A32E828147}"/>
    <dgm:cxn modelId="{373B6211-2A57-4A36-9C04-AFDDB936AB51}" srcId="{D847F264-67D6-4B08-AE27-90D2F5341DFB}" destId="{A29F9592-882B-4FBD-992A-53B62552448D}" srcOrd="0" destOrd="0" parTransId="{72F80B47-D1D4-4A4A-B0CF-3BDB87424528}" sibTransId="{EC7824FC-F53F-400F-B722-AD24DE0ACF2E}"/>
    <dgm:cxn modelId="{19C7D2CB-9EF6-4B56-961E-7508EEA20AAA}" type="presOf" srcId="{75A59354-9259-4125-A847-021E38B7094E}" destId="{68BBFBCA-CDB3-4B2C-943B-D6DC0BB86201}" srcOrd="0" destOrd="2" presId="urn:microsoft.com/office/officeart/2005/8/layout/vList6"/>
    <dgm:cxn modelId="{2E59353F-8D17-4C47-B1B2-D2FFE1B4455D}" srcId="{A29F9592-882B-4FBD-992A-53B62552448D}" destId="{4CE56F15-746F-4F5C-829E-C03E0833E5CE}" srcOrd="3" destOrd="0" parTransId="{6B310102-D4FD-43F0-B806-E048FF1426B2}" sibTransId="{8B4EF664-BAE3-4B87-AF72-9F43D6D0F9E5}"/>
    <dgm:cxn modelId="{DF6F654B-4FDD-40EC-B12E-2F6A8142F46F}" type="presOf" srcId="{CF776D54-F159-4EC1-B72B-3B3FFBF7B1AB}" destId="{68BBFBCA-CDB3-4B2C-943B-D6DC0BB86201}" srcOrd="0" destOrd="0" presId="urn:microsoft.com/office/officeart/2005/8/layout/vList6"/>
    <dgm:cxn modelId="{7B214467-65D9-4A4F-9036-AC59DB6B9ACE}" type="presOf" srcId="{4CE56F15-746F-4F5C-829E-C03E0833E5CE}" destId="{68BBFBCA-CDB3-4B2C-943B-D6DC0BB86201}" srcOrd="0" destOrd="3" presId="urn:microsoft.com/office/officeart/2005/8/layout/vList6"/>
    <dgm:cxn modelId="{439BA84F-C78B-41ED-A529-222108BFB941}" type="presOf" srcId="{86F2E497-D46F-4F7E-8B27-7B390A00EC5B}" destId="{68BBFBCA-CDB3-4B2C-943B-D6DC0BB86201}" srcOrd="0" destOrd="1" presId="urn:microsoft.com/office/officeart/2005/8/layout/vList6"/>
    <dgm:cxn modelId="{53E99D53-E792-4763-A384-40C4689599E3}" srcId="{A29F9592-882B-4FBD-992A-53B62552448D}" destId="{CF776D54-F159-4EC1-B72B-3B3FFBF7B1AB}" srcOrd="0" destOrd="0" parTransId="{F9C2FB5D-1BC3-4DC1-B4B5-B9506A7141FA}" sibTransId="{2926567F-F678-4259-9CE4-1368F052F318}"/>
    <dgm:cxn modelId="{0D780E3D-2B31-4D4D-902E-9E5F0FF1124B}" type="presOf" srcId="{D847F264-67D6-4B08-AE27-90D2F5341DFB}" destId="{B02EDFC5-DA1A-4FDC-97F3-D215D9782E62}" srcOrd="0" destOrd="0" presId="urn:microsoft.com/office/officeart/2005/8/layout/vList6"/>
    <dgm:cxn modelId="{06F81433-BC70-4F7C-9577-37677A97CC73}" srcId="{A29F9592-882B-4FBD-992A-53B62552448D}" destId="{75A59354-9259-4125-A847-021E38B7094E}" srcOrd="2" destOrd="0" parTransId="{4AD240B7-B2F6-4A71-899F-8A35AB19AEB9}" sibTransId="{E6A44A6B-CD24-4D88-A3F1-41944203AB67}"/>
    <dgm:cxn modelId="{7A5AB0B9-8D2F-425F-A09D-A939F63E2F24}" type="presParOf" srcId="{B02EDFC5-DA1A-4FDC-97F3-D215D9782E62}" destId="{BA59C386-8A70-4614-AF16-39D3C62AE535}" srcOrd="0" destOrd="0" presId="urn:microsoft.com/office/officeart/2005/8/layout/vList6"/>
    <dgm:cxn modelId="{D77320DE-1273-4F8B-B11B-11B4B258CF47}" type="presParOf" srcId="{BA59C386-8A70-4614-AF16-39D3C62AE535}" destId="{B365DBFA-7FB1-4CE1-ACE2-3D2E6F6E14E2}" srcOrd="0" destOrd="0" presId="urn:microsoft.com/office/officeart/2005/8/layout/vList6"/>
    <dgm:cxn modelId="{A7535901-5689-4BB4-BFB0-2620297C286A}" type="presParOf" srcId="{BA59C386-8A70-4614-AF16-39D3C62AE535}" destId="{68BBFBCA-CDB3-4B2C-943B-D6DC0BB86201}" srcOrd="1" destOrd="0" presId="urn:microsoft.com/office/officeart/2005/8/layout/vList6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47F264-67D6-4B08-AE27-90D2F5341DF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9F9592-882B-4FBD-992A-53B62552448D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List</a:t>
          </a:r>
          <a:endParaRPr lang="en-US" dirty="0"/>
        </a:p>
      </dgm:t>
    </dgm:pt>
    <dgm:pt modelId="{72F80B47-D1D4-4A4A-B0CF-3BDB87424528}" type="parTrans" cxnId="{373B6211-2A57-4A36-9C04-AFDDB936AB51}">
      <dgm:prSet/>
      <dgm:spPr/>
      <dgm:t>
        <a:bodyPr/>
        <a:lstStyle/>
        <a:p>
          <a:endParaRPr lang="en-US"/>
        </a:p>
      </dgm:t>
    </dgm:pt>
    <dgm:pt modelId="{EC7824FC-F53F-400F-B722-AD24DE0ACF2E}" type="sibTrans" cxnId="{373B6211-2A57-4A36-9C04-AFDDB936AB51}">
      <dgm:prSet/>
      <dgm:spPr/>
      <dgm:t>
        <a:bodyPr/>
        <a:lstStyle/>
        <a:p>
          <a:endParaRPr lang="en-US"/>
        </a:p>
      </dgm:t>
    </dgm:pt>
    <dgm:pt modelId="{CF776D54-F159-4EC1-B72B-3B3FFBF7B1AB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Listing the date where the successful landing outcome in drone ship was achieved. </a:t>
          </a:r>
          <a:endParaRPr lang="en-US" dirty="0"/>
        </a:p>
      </dgm:t>
    </dgm:pt>
    <dgm:pt modelId="{F9C2FB5D-1BC3-4DC1-B4B5-B9506A7141FA}" type="parTrans" cxnId="{53E99D53-E792-4763-A384-40C4689599E3}">
      <dgm:prSet/>
      <dgm:spPr/>
      <dgm:t>
        <a:bodyPr/>
        <a:lstStyle/>
        <a:p>
          <a:endParaRPr lang="en-US"/>
        </a:p>
      </dgm:t>
    </dgm:pt>
    <dgm:pt modelId="{2926567F-F678-4259-9CE4-1368F052F318}" type="sibTrans" cxnId="{53E99D53-E792-4763-A384-40C4689599E3}">
      <dgm:prSet/>
      <dgm:spPr/>
      <dgm:t>
        <a:bodyPr/>
        <a:lstStyle/>
        <a:p>
          <a:endParaRPr lang="en-US"/>
        </a:p>
      </dgm:t>
    </dgm:pt>
    <dgm:pt modelId="{42ACB92C-8AF3-488D-AE34-47BD65EA1B2F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Listing the names of the boosters which have success in ground pad and have payload mass greater than 4000 but less than 6000 </a:t>
          </a:r>
        </a:p>
      </dgm:t>
    </dgm:pt>
    <dgm:pt modelId="{149A8542-0069-4206-8524-8FF6298792A2}" type="parTrans" cxnId="{A9DDFF93-27DE-45F1-AA32-9DC54483049C}">
      <dgm:prSet/>
      <dgm:spPr/>
      <dgm:t>
        <a:bodyPr/>
        <a:lstStyle/>
        <a:p>
          <a:endParaRPr lang="en-US"/>
        </a:p>
      </dgm:t>
    </dgm:pt>
    <dgm:pt modelId="{5977B234-639D-4FE0-BB8C-EB9981803A64}" type="sibTrans" cxnId="{A9DDFF93-27DE-45F1-AA32-9DC54483049C}">
      <dgm:prSet/>
      <dgm:spPr/>
      <dgm:t>
        <a:bodyPr/>
        <a:lstStyle/>
        <a:p>
          <a:endParaRPr lang="en-US"/>
        </a:p>
      </dgm:t>
    </dgm:pt>
    <dgm:pt modelId="{6D86F1A6-56DA-4BDF-B2D9-E21051FAF805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Listing the total number of successful and failure mission outcomes</a:t>
          </a:r>
          <a:endParaRPr lang="en-US" dirty="0" smtClean="0">
            <a:solidFill>
              <a:schemeClr val="accent3">
                <a:lumMod val="25000"/>
              </a:schemeClr>
            </a:solidFill>
            <a:ea typeface="+mn-lt"/>
            <a:cs typeface="+mn-lt"/>
          </a:endParaRPr>
        </a:p>
      </dgm:t>
    </dgm:pt>
    <dgm:pt modelId="{F12BD97A-0C5B-48B2-BCF1-288DADDE738B}" type="parTrans" cxnId="{CCA8B73A-6356-4990-98AA-27ED87E3A71C}">
      <dgm:prSet/>
      <dgm:spPr/>
      <dgm:t>
        <a:bodyPr/>
        <a:lstStyle/>
        <a:p>
          <a:endParaRPr lang="en-US"/>
        </a:p>
      </dgm:t>
    </dgm:pt>
    <dgm:pt modelId="{6C313CC0-3422-4593-803C-3B131A831408}" type="sibTrans" cxnId="{CCA8B73A-6356-4990-98AA-27ED87E3A71C}">
      <dgm:prSet/>
      <dgm:spPr/>
      <dgm:t>
        <a:bodyPr/>
        <a:lstStyle/>
        <a:p>
          <a:endParaRPr lang="en-US"/>
        </a:p>
      </dgm:t>
    </dgm:pt>
    <dgm:pt modelId="{6E4F3C16-AD3F-4A40-BE66-07299759E19D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Listing the names of the </a:t>
          </a:r>
          <a:r>
            <a:rPr lang="en-US" dirty="0" err="1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booster_versions</a:t>
          </a:r>
          <a:r>
            <a:rPr lang="en-US" dirty="0" smtClean="0">
              <a:solidFill>
                <a:schemeClr val="accent3">
                  <a:lumMod val="25000"/>
                </a:schemeClr>
              </a:solidFill>
              <a:ea typeface="+mn-lt"/>
              <a:cs typeface="+mn-lt"/>
            </a:rPr>
            <a:t> which have carried the maximum payload mass ….etc</a:t>
          </a:r>
        </a:p>
      </dgm:t>
    </dgm:pt>
    <dgm:pt modelId="{F33BD7FB-DEAD-4F25-B645-87EA8DD820A5}" type="parTrans" cxnId="{02D87041-DAC4-40D1-B37C-CC1945309208}">
      <dgm:prSet/>
      <dgm:spPr/>
      <dgm:t>
        <a:bodyPr/>
        <a:lstStyle/>
        <a:p>
          <a:endParaRPr lang="en-US"/>
        </a:p>
      </dgm:t>
    </dgm:pt>
    <dgm:pt modelId="{0741937C-F285-49E6-B82A-6817EEEFEE77}" type="sibTrans" cxnId="{02D87041-DAC4-40D1-B37C-CC1945309208}">
      <dgm:prSet/>
      <dgm:spPr/>
      <dgm:t>
        <a:bodyPr/>
        <a:lstStyle/>
        <a:p>
          <a:endParaRPr lang="en-US"/>
        </a:p>
      </dgm:t>
    </dgm:pt>
    <dgm:pt modelId="{B02EDFC5-DA1A-4FDC-97F3-D215D9782E62}" type="pres">
      <dgm:prSet presAssocID="{D847F264-67D6-4B08-AE27-90D2F5341DF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59C386-8A70-4614-AF16-39D3C62AE535}" type="pres">
      <dgm:prSet presAssocID="{A29F9592-882B-4FBD-992A-53B62552448D}" presName="linNode" presStyleCnt="0"/>
      <dgm:spPr/>
    </dgm:pt>
    <dgm:pt modelId="{B365DBFA-7FB1-4CE1-ACE2-3D2E6F6E14E2}" type="pres">
      <dgm:prSet presAssocID="{A29F9592-882B-4FBD-992A-53B62552448D}" presName="parentShp" presStyleLbl="node1" presStyleIdx="0" presStyleCnt="1" custScaleX="133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BFBCA-CDB3-4B2C-943B-D6DC0BB86201}" type="pres">
      <dgm:prSet presAssocID="{A29F9592-882B-4FBD-992A-53B62552448D}" presName="childShp" presStyleLbl="bgAccFollowNode1" presStyleIdx="0" presStyleCnt="1" custScaleX="1512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21654C-26DE-4BCD-8AAD-1CEE3014C6B2}" type="presOf" srcId="{6D86F1A6-56DA-4BDF-B2D9-E21051FAF805}" destId="{68BBFBCA-CDB3-4B2C-943B-D6DC0BB86201}" srcOrd="0" destOrd="2" presId="urn:microsoft.com/office/officeart/2005/8/layout/vList6"/>
    <dgm:cxn modelId="{373B6211-2A57-4A36-9C04-AFDDB936AB51}" srcId="{D847F264-67D6-4B08-AE27-90D2F5341DFB}" destId="{A29F9592-882B-4FBD-992A-53B62552448D}" srcOrd="0" destOrd="0" parTransId="{72F80B47-D1D4-4A4A-B0CF-3BDB87424528}" sibTransId="{EC7824FC-F53F-400F-B722-AD24DE0ACF2E}"/>
    <dgm:cxn modelId="{CBFC6E8A-667E-48AF-9572-D083A9C834ED}" type="presOf" srcId="{42ACB92C-8AF3-488D-AE34-47BD65EA1B2F}" destId="{68BBFBCA-CDB3-4B2C-943B-D6DC0BB86201}" srcOrd="0" destOrd="1" presId="urn:microsoft.com/office/officeart/2005/8/layout/vList6"/>
    <dgm:cxn modelId="{02D87041-DAC4-40D1-B37C-CC1945309208}" srcId="{A29F9592-882B-4FBD-992A-53B62552448D}" destId="{6E4F3C16-AD3F-4A40-BE66-07299759E19D}" srcOrd="3" destOrd="0" parTransId="{F33BD7FB-DEAD-4F25-B645-87EA8DD820A5}" sibTransId="{0741937C-F285-49E6-B82A-6817EEEFEE77}"/>
    <dgm:cxn modelId="{CEA82939-7C56-4C11-9C02-3EF5879E8B24}" type="presOf" srcId="{CF776D54-F159-4EC1-B72B-3B3FFBF7B1AB}" destId="{68BBFBCA-CDB3-4B2C-943B-D6DC0BB86201}" srcOrd="0" destOrd="0" presId="urn:microsoft.com/office/officeart/2005/8/layout/vList6"/>
    <dgm:cxn modelId="{BEA4E044-CFE6-4204-AF75-216D06EE8235}" type="presOf" srcId="{A29F9592-882B-4FBD-992A-53B62552448D}" destId="{B365DBFA-7FB1-4CE1-ACE2-3D2E6F6E14E2}" srcOrd="0" destOrd="0" presId="urn:microsoft.com/office/officeart/2005/8/layout/vList6"/>
    <dgm:cxn modelId="{A9DDFF93-27DE-45F1-AA32-9DC54483049C}" srcId="{A29F9592-882B-4FBD-992A-53B62552448D}" destId="{42ACB92C-8AF3-488D-AE34-47BD65EA1B2F}" srcOrd="1" destOrd="0" parTransId="{149A8542-0069-4206-8524-8FF6298792A2}" sibTransId="{5977B234-639D-4FE0-BB8C-EB9981803A64}"/>
    <dgm:cxn modelId="{CCA8B73A-6356-4990-98AA-27ED87E3A71C}" srcId="{A29F9592-882B-4FBD-992A-53B62552448D}" destId="{6D86F1A6-56DA-4BDF-B2D9-E21051FAF805}" srcOrd="2" destOrd="0" parTransId="{F12BD97A-0C5B-48B2-BCF1-288DADDE738B}" sibTransId="{6C313CC0-3422-4593-803C-3B131A831408}"/>
    <dgm:cxn modelId="{53E99D53-E792-4763-A384-40C4689599E3}" srcId="{A29F9592-882B-4FBD-992A-53B62552448D}" destId="{CF776D54-F159-4EC1-B72B-3B3FFBF7B1AB}" srcOrd="0" destOrd="0" parTransId="{F9C2FB5D-1BC3-4DC1-B4B5-B9506A7141FA}" sibTransId="{2926567F-F678-4259-9CE4-1368F052F318}"/>
    <dgm:cxn modelId="{F51AF921-2A6F-4645-BBF3-9C56BC3B5ED0}" type="presOf" srcId="{D847F264-67D6-4B08-AE27-90D2F5341DFB}" destId="{B02EDFC5-DA1A-4FDC-97F3-D215D9782E62}" srcOrd="0" destOrd="0" presId="urn:microsoft.com/office/officeart/2005/8/layout/vList6"/>
    <dgm:cxn modelId="{223F4F45-4B6C-46A5-A543-63E7A476B2EA}" type="presOf" srcId="{6E4F3C16-AD3F-4A40-BE66-07299759E19D}" destId="{68BBFBCA-CDB3-4B2C-943B-D6DC0BB86201}" srcOrd="0" destOrd="3" presId="urn:microsoft.com/office/officeart/2005/8/layout/vList6"/>
    <dgm:cxn modelId="{43625D93-D887-4A56-898F-6D36F6A9DDFC}" type="presParOf" srcId="{B02EDFC5-DA1A-4FDC-97F3-D215D9782E62}" destId="{BA59C386-8A70-4614-AF16-39D3C62AE535}" srcOrd="0" destOrd="0" presId="urn:microsoft.com/office/officeart/2005/8/layout/vList6"/>
    <dgm:cxn modelId="{ACB17CF4-6BCF-4145-83E2-014C47BB62BD}" type="presParOf" srcId="{BA59C386-8A70-4614-AF16-39D3C62AE535}" destId="{B365DBFA-7FB1-4CE1-ACE2-3D2E6F6E14E2}" srcOrd="0" destOrd="0" presId="urn:microsoft.com/office/officeart/2005/8/layout/vList6"/>
    <dgm:cxn modelId="{3435F210-0BB1-426C-AFB7-3165D70789DE}" type="presParOf" srcId="{BA59C386-8A70-4614-AF16-39D3C62AE535}" destId="{68BBFBCA-CDB3-4B2C-943B-D6DC0BB86201}" srcOrd="1" destOrd="0" presId="urn:microsoft.com/office/officeart/2005/8/layout/vList6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B8E248-48D7-4922-81E2-326041ED45CF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5F98CD-53E9-4954-BA4F-7D72D1BDFA6A}">
      <dgm:prSet phldrT="[Text]" phldr="0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Create </a:t>
          </a:r>
          <a:r>
            <a:rPr lang="en-US" dirty="0" err="1">
              <a:latin typeface="Calibri Light" panose="020F0302020204030204"/>
            </a:rPr>
            <a:t>Numpy</a:t>
          </a:r>
          <a:r>
            <a:rPr lang="en-US" dirty="0">
              <a:latin typeface="Calibri Light" panose="020F0302020204030204"/>
            </a:rPr>
            <a:t> </a:t>
          </a:r>
          <a:r>
            <a:rPr lang="en-US" dirty="0" err="1">
              <a:latin typeface="Calibri Light" panose="020F0302020204030204"/>
            </a:rPr>
            <a:t>arr</a:t>
          </a:r>
          <a:r>
            <a:rPr lang="en-US" dirty="0">
              <a:latin typeface="Calibri Light" panose="020F0302020204030204"/>
            </a:rPr>
            <a:t> from class column</a:t>
          </a:r>
          <a:endParaRPr lang="en-US" dirty="0"/>
        </a:p>
      </dgm:t>
    </dgm:pt>
    <dgm:pt modelId="{29812D3B-5A33-4FB1-9F14-A59D574A730E}" type="parTrans" cxnId="{7327EABA-D0E5-4E00-9870-1F9D5565F977}">
      <dgm:prSet/>
      <dgm:spPr/>
      <dgm:t>
        <a:bodyPr/>
        <a:lstStyle/>
        <a:p>
          <a:endParaRPr lang="en-US"/>
        </a:p>
      </dgm:t>
    </dgm:pt>
    <dgm:pt modelId="{BF3C53D9-5CCF-4C86-A97F-81DBFC144498}" type="sibTrans" cxnId="{7327EABA-D0E5-4E00-9870-1F9D5565F977}">
      <dgm:prSet/>
      <dgm:spPr/>
      <dgm:t>
        <a:bodyPr/>
        <a:lstStyle/>
        <a:p>
          <a:endParaRPr lang="en-US"/>
        </a:p>
      </dgm:t>
    </dgm:pt>
    <dgm:pt modelId="{E5EE2A56-CB9A-4E8E-8F1E-93A66B89507E}">
      <dgm:prSet phldrT="[Text]"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Standardize the data with Standard </a:t>
          </a:r>
          <a:r>
            <a:rPr lang="en-US" dirty="0" err="1">
              <a:latin typeface="Calibri Light" panose="020F0302020204030204"/>
            </a:rPr>
            <a:t>Scaler</a:t>
          </a:r>
          <a:endParaRPr lang="en-US" dirty="0"/>
        </a:p>
      </dgm:t>
    </dgm:pt>
    <dgm:pt modelId="{12D33645-2115-4C9E-99AA-56519CE7378A}" type="parTrans" cxnId="{70528152-079D-4427-AD71-5A4A165F3EE0}">
      <dgm:prSet/>
      <dgm:spPr/>
      <dgm:t>
        <a:bodyPr/>
        <a:lstStyle/>
        <a:p>
          <a:endParaRPr lang="en-US"/>
        </a:p>
      </dgm:t>
    </dgm:pt>
    <dgm:pt modelId="{6A0527DE-11AA-43A2-804F-AFB296587C1A}" type="sibTrans" cxnId="{70528152-079D-4427-AD71-5A4A165F3EE0}">
      <dgm:prSet/>
      <dgm:spPr/>
      <dgm:t>
        <a:bodyPr/>
        <a:lstStyle/>
        <a:p>
          <a:endParaRPr lang="en-US"/>
        </a:p>
      </dgm:t>
    </dgm:pt>
    <dgm:pt modelId="{44F1B607-8B7D-4B4A-973B-DD6E6F9618B7}">
      <dgm:prSet phldrT="[Text]" phldr="0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Split data into train and test</a:t>
          </a:r>
          <a:endParaRPr lang="en-US" dirty="0"/>
        </a:p>
      </dgm:t>
    </dgm:pt>
    <dgm:pt modelId="{6F5560C9-7C0E-4F6F-89AE-F028A87DEFDF}" type="parTrans" cxnId="{E8851888-DADF-4A64-8BA2-01931A3C5E6B}">
      <dgm:prSet/>
      <dgm:spPr/>
      <dgm:t>
        <a:bodyPr/>
        <a:lstStyle/>
        <a:p>
          <a:endParaRPr lang="en-US"/>
        </a:p>
      </dgm:t>
    </dgm:pt>
    <dgm:pt modelId="{2A835CB3-BD1D-49F1-A47D-E510D3F2274E}" type="sibTrans" cxnId="{E8851888-DADF-4A64-8BA2-01931A3C5E6B}">
      <dgm:prSet/>
      <dgm:spPr/>
      <dgm:t>
        <a:bodyPr/>
        <a:lstStyle/>
        <a:p>
          <a:endParaRPr lang="en-US"/>
        </a:p>
      </dgm:t>
    </dgm:pt>
    <dgm:pt modelId="{99321622-8F59-4A31-875F-3661104F646C}">
      <dgm:prSet phldrT="[Text]" phldr="0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 </a:t>
          </a:r>
          <a:r>
            <a:rPr lang="en-US" dirty="0" err="1">
              <a:latin typeface="Calibri Light" panose="020F0302020204030204"/>
            </a:rPr>
            <a:t>GridSearchCV</a:t>
          </a:r>
          <a:r>
            <a:rPr lang="en-US" dirty="0">
              <a:latin typeface="Calibri Light" panose="020F0302020204030204"/>
            </a:rPr>
            <a:t> object</a:t>
          </a:r>
          <a:endParaRPr lang="en-US" dirty="0"/>
        </a:p>
      </dgm:t>
    </dgm:pt>
    <dgm:pt modelId="{3B3A3503-BFD4-4B7B-829F-94E0EB45946E}" type="parTrans" cxnId="{9A0C53E1-3046-4123-B045-EC525E0BACB8}">
      <dgm:prSet/>
      <dgm:spPr/>
      <dgm:t>
        <a:bodyPr/>
        <a:lstStyle/>
        <a:p>
          <a:endParaRPr lang="en-US"/>
        </a:p>
      </dgm:t>
    </dgm:pt>
    <dgm:pt modelId="{B85817BF-B7BC-4438-9B68-BFC2A796B030}" type="sibTrans" cxnId="{9A0C53E1-3046-4123-B045-EC525E0BACB8}">
      <dgm:prSet/>
      <dgm:spPr/>
      <dgm:t>
        <a:bodyPr/>
        <a:lstStyle/>
        <a:p>
          <a:endParaRPr lang="en-US"/>
        </a:p>
      </dgm:t>
    </dgm:pt>
    <dgm:pt modelId="{77EDE71A-5FBA-4D37-AAE7-8753761DB01E}">
      <dgm:prSet phldrT="[Text]" phldr="0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Apply ML algo to calculate score</a:t>
          </a:r>
          <a:endParaRPr lang="en-US" dirty="0"/>
        </a:p>
      </dgm:t>
    </dgm:pt>
    <dgm:pt modelId="{A1FA1501-0141-4B37-B72A-07CFBFF2DE8E}" type="parTrans" cxnId="{27DC6F67-5224-44AF-8ABF-E4A8B0E39E56}">
      <dgm:prSet/>
      <dgm:spPr/>
      <dgm:t>
        <a:bodyPr/>
        <a:lstStyle/>
        <a:p>
          <a:endParaRPr lang="en-US"/>
        </a:p>
      </dgm:t>
    </dgm:pt>
    <dgm:pt modelId="{06D47F92-7B2C-41BA-B312-6B093A3C7152}" type="sibTrans" cxnId="{27DC6F67-5224-44AF-8ABF-E4A8B0E39E56}">
      <dgm:prSet/>
      <dgm:spPr/>
      <dgm:t>
        <a:bodyPr/>
        <a:lstStyle/>
        <a:p>
          <a:endParaRPr lang="en-US"/>
        </a:p>
      </dgm:t>
    </dgm:pt>
    <dgm:pt modelId="{DF3BBCB4-E6A4-4DF0-B642-9704AE07D9AF}">
      <dgm:prSet phldr="0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Build confusion matrix</a:t>
          </a:r>
        </a:p>
      </dgm:t>
    </dgm:pt>
    <dgm:pt modelId="{14C9C55E-0AE4-4926-85B3-57136B236108}" type="parTrans" cxnId="{7C03A26A-237F-4833-9BBD-97F5B364689A}">
      <dgm:prSet/>
      <dgm:spPr/>
      <dgm:t>
        <a:bodyPr/>
        <a:lstStyle/>
        <a:p>
          <a:endParaRPr lang="en-US"/>
        </a:p>
      </dgm:t>
    </dgm:pt>
    <dgm:pt modelId="{C8F1515B-9A85-425D-A2CA-1AF3FC2874DD}" type="sibTrans" cxnId="{7C03A26A-237F-4833-9BBD-97F5B364689A}">
      <dgm:prSet/>
      <dgm:spPr/>
      <dgm:t>
        <a:bodyPr/>
        <a:lstStyle/>
        <a:p>
          <a:endParaRPr lang="en-US"/>
        </a:p>
      </dgm:t>
    </dgm:pt>
    <dgm:pt modelId="{156A3E5D-A5E6-40E2-B35C-3083FC95D5CF}">
      <dgm:prSet phldr="0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Identify which model is best</a:t>
          </a:r>
        </a:p>
      </dgm:t>
    </dgm:pt>
    <dgm:pt modelId="{6F399D14-482B-49AF-BCFF-41A6077B7249}" type="parTrans" cxnId="{2394EAF4-D67A-4366-B7F5-B551B337CF48}">
      <dgm:prSet/>
      <dgm:spPr/>
      <dgm:t>
        <a:bodyPr/>
        <a:lstStyle/>
        <a:p>
          <a:endParaRPr lang="en-US"/>
        </a:p>
      </dgm:t>
    </dgm:pt>
    <dgm:pt modelId="{76A6D979-F05D-40A6-A07A-F5C629B76ADD}" type="sibTrans" cxnId="{2394EAF4-D67A-4366-B7F5-B551B337CF48}">
      <dgm:prSet/>
      <dgm:spPr/>
      <dgm:t>
        <a:bodyPr/>
        <a:lstStyle/>
        <a:p>
          <a:endParaRPr lang="en-US"/>
        </a:p>
      </dgm:t>
    </dgm:pt>
    <dgm:pt modelId="{79D63B63-866C-443E-AEB3-134E3991D2E6}" type="pres">
      <dgm:prSet presAssocID="{D0B8E248-48D7-4922-81E2-326041ED45C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503EE0-1C2C-43E5-A1EE-AFC820760EA8}" type="pres">
      <dgm:prSet presAssocID="{A65F98CD-53E9-4954-BA4F-7D72D1BDFA6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C55F4-C894-44A5-8D5F-E8563CC91B81}" type="pres">
      <dgm:prSet presAssocID="{BF3C53D9-5CCF-4C86-A97F-81DBFC144498}" presName="sibTrans" presStyleLbl="sibTrans1D1" presStyleIdx="0" presStyleCnt="6"/>
      <dgm:spPr/>
      <dgm:t>
        <a:bodyPr/>
        <a:lstStyle/>
        <a:p>
          <a:endParaRPr lang="en-US"/>
        </a:p>
      </dgm:t>
    </dgm:pt>
    <dgm:pt modelId="{A68CF599-128F-4A01-84CA-B783C2798055}" type="pres">
      <dgm:prSet presAssocID="{BF3C53D9-5CCF-4C86-A97F-81DBFC144498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97AA775A-8305-4C18-8311-C23D162265DA}" type="pres">
      <dgm:prSet presAssocID="{E5EE2A56-CB9A-4E8E-8F1E-93A66B89507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0D66E-8181-4AAE-87C1-E3803C01EA81}" type="pres">
      <dgm:prSet presAssocID="{6A0527DE-11AA-43A2-804F-AFB296587C1A}" presName="sibTrans" presStyleLbl="sibTrans1D1" presStyleIdx="1" presStyleCnt="6"/>
      <dgm:spPr/>
      <dgm:t>
        <a:bodyPr/>
        <a:lstStyle/>
        <a:p>
          <a:endParaRPr lang="en-US"/>
        </a:p>
      </dgm:t>
    </dgm:pt>
    <dgm:pt modelId="{14CD2AB5-82E3-4707-BB57-31B9BC6B8C4E}" type="pres">
      <dgm:prSet presAssocID="{6A0527DE-11AA-43A2-804F-AFB296587C1A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5AA3B9A5-7F8F-4E41-B788-68F32D78E406}" type="pres">
      <dgm:prSet presAssocID="{44F1B607-8B7D-4B4A-973B-DD6E6F9618B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B8EB4-3CB4-4509-8ACC-33F39CBA6AAB}" type="pres">
      <dgm:prSet presAssocID="{2A835CB3-BD1D-49F1-A47D-E510D3F2274E}" presName="sibTrans" presStyleLbl="sibTrans1D1" presStyleIdx="2" presStyleCnt="6"/>
      <dgm:spPr/>
      <dgm:t>
        <a:bodyPr/>
        <a:lstStyle/>
        <a:p>
          <a:endParaRPr lang="en-US"/>
        </a:p>
      </dgm:t>
    </dgm:pt>
    <dgm:pt modelId="{526BAD14-E4E6-4514-82C1-3015C2747346}" type="pres">
      <dgm:prSet presAssocID="{2A835CB3-BD1D-49F1-A47D-E510D3F2274E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89E940C2-59DE-4BD5-8C98-A5D810238028}" type="pres">
      <dgm:prSet presAssocID="{99321622-8F59-4A31-875F-3661104F646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CB034-E5BE-47AC-A78C-C40A4EBC5F8A}" type="pres">
      <dgm:prSet presAssocID="{B85817BF-B7BC-4438-9B68-BFC2A796B030}" presName="sibTrans" presStyleLbl="sibTrans1D1" presStyleIdx="3" presStyleCnt="6"/>
      <dgm:spPr/>
      <dgm:t>
        <a:bodyPr/>
        <a:lstStyle/>
        <a:p>
          <a:endParaRPr lang="en-US"/>
        </a:p>
      </dgm:t>
    </dgm:pt>
    <dgm:pt modelId="{F494FC33-1CE4-46C2-8F19-DB826D5699DA}" type="pres">
      <dgm:prSet presAssocID="{B85817BF-B7BC-4438-9B68-BFC2A796B030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458D827A-2F61-4654-B4C9-79270AAB17C8}" type="pres">
      <dgm:prSet presAssocID="{77EDE71A-5FBA-4D37-AAE7-8753761DB01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716B9-5B56-429B-AB53-310D0F4D8576}" type="pres">
      <dgm:prSet presAssocID="{06D47F92-7B2C-41BA-B312-6B093A3C7152}" presName="sibTrans" presStyleLbl="sibTrans1D1" presStyleIdx="4" presStyleCnt="6"/>
      <dgm:spPr/>
      <dgm:t>
        <a:bodyPr/>
        <a:lstStyle/>
        <a:p>
          <a:endParaRPr lang="en-US"/>
        </a:p>
      </dgm:t>
    </dgm:pt>
    <dgm:pt modelId="{F0381C6D-5438-4CAE-8B8D-62D35A061494}" type="pres">
      <dgm:prSet presAssocID="{06D47F92-7B2C-41BA-B312-6B093A3C7152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C78F481A-6F8E-430D-9881-2C9414829B4B}" type="pres">
      <dgm:prSet presAssocID="{DF3BBCB4-E6A4-4DF0-B642-9704AE07D9A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03797-4DFE-4F17-B410-AE3848B56D01}" type="pres">
      <dgm:prSet presAssocID="{C8F1515B-9A85-425D-A2CA-1AF3FC2874DD}" presName="sibTrans" presStyleLbl="sibTrans1D1" presStyleIdx="5" presStyleCnt="6"/>
      <dgm:spPr/>
      <dgm:t>
        <a:bodyPr/>
        <a:lstStyle/>
        <a:p>
          <a:endParaRPr lang="en-US"/>
        </a:p>
      </dgm:t>
    </dgm:pt>
    <dgm:pt modelId="{17F2E611-309E-4581-A67D-979C26147FFC}" type="pres">
      <dgm:prSet presAssocID="{C8F1515B-9A85-425D-A2CA-1AF3FC2874DD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D62259C8-16ED-4E1B-BA0B-27EF285767FC}" type="pres">
      <dgm:prSet presAssocID="{156A3E5D-A5E6-40E2-B35C-3083FC95D5CF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2E8925-A679-40DA-A704-62D2C9286877}" type="presOf" srcId="{44F1B607-8B7D-4B4A-973B-DD6E6F9618B7}" destId="{5AA3B9A5-7F8F-4E41-B788-68F32D78E406}" srcOrd="0" destOrd="0" presId="urn:microsoft.com/office/officeart/2005/8/layout/bProcess3"/>
    <dgm:cxn modelId="{79BADBC4-A855-47BF-B25B-4789A9F488C0}" type="presOf" srcId="{C8F1515B-9A85-425D-A2CA-1AF3FC2874DD}" destId="{17F2E611-309E-4581-A67D-979C26147FFC}" srcOrd="1" destOrd="0" presId="urn:microsoft.com/office/officeart/2005/8/layout/bProcess3"/>
    <dgm:cxn modelId="{9A0C53E1-3046-4123-B045-EC525E0BACB8}" srcId="{D0B8E248-48D7-4922-81E2-326041ED45CF}" destId="{99321622-8F59-4A31-875F-3661104F646C}" srcOrd="3" destOrd="0" parTransId="{3B3A3503-BFD4-4B7B-829F-94E0EB45946E}" sibTransId="{B85817BF-B7BC-4438-9B68-BFC2A796B030}"/>
    <dgm:cxn modelId="{01A10A93-899F-4802-BE88-F447D89D856D}" type="presOf" srcId="{BF3C53D9-5CCF-4C86-A97F-81DBFC144498}" destId="{A68CF599-128F-4A01-84CA-B783C2798055}" srcOrd="1" destOrd="0" presId="urn:microsoft.com/office/officeart/2005/8/layout/bProcess3"/>
    <dgm:cxn modelId="{E508EE82-39B3-48BA-A7B5-269EBBD6F75B}" type="presOf" srcId="{99321622-8F59-4A31-875F-3661104F646C}" destId="{89E940C2-59DE-4BD5-8C98-A5D810238028}" srcOrd="0" destOrd="0" presId="urn:microsoft.com/office/officeart/2005/8/layout/bProcess3"/>
    <dgm:cxn modelId="{E8851888-DADF-4A64-8BA2-01931A3C5E6B}" srcId="{D0B8E248-48D7-4922-81E2-326041ED45CF}" destId="{44F1B607-8B7D-4B4A-973B-DD6E6F9618B7}" srcOrd="2" destOrd="0" parTransId="{6F5560C9-7C0E-4F6F-89AE-F028A87DEFDF}" sibTransId="{2A835CB3-BD1D-49F1-A47D-E510D3F2274E}"/>
    <dgm:cxn modelId="{1772B528-E1A6-4337-AF65-495BAA2FE175}" type="presOf" srcId="{E5EE2A56-CB9A-4E8E-8F1E-93A66B89507E}" destId="{97AA775A-8305-4C18-8311-C23D162265DA}" srcOrd="0" destOrd="0" presId="urn:microsoft.com/office/officeart/2005/8/layout/bProcess3"/>
    <dgm:cxn modelId="{70528152-079D-4427-AD71-5A4A165F3EE0}" srcId="{D0B8E248-48D7-4922-81E2-326041ED45CF}" destId="{E5EE2A56-CB9A-4E8E-8F1E-93A66B89507E}" srcOrd="1" destOrd="0" parTransId="{12D33645-2115-4C9E-99AA-56519CE7378A}" sibTransId="{6A0527DE-11AA-43A2-804F-AFB296587C1A}"/>
    <dgm:cxn modelId="{3DEEB388-0334-406A-A129-5557DD86FC86}" type="presOf" srcId="{06D47F92-7B2C-41BA-B312-6B093A3C7152}" destId="{F0381C6D-5438-4CAE-8B8D-62D35A061494}" srcOrd="1" destOrd="0" presId="urn:microsoft.com/office/officeart/2005/8/layout/bProcess3"/>
    <dgm:cxn modelId="{7FD12C5C-970D-4C6F-AFCC-D1D09B085106}" type="presOf" srcId="{BF3C53D9-5CCF-4C86-A97F-81DBFC144498}" destId="{662C55F4-C894-44A5-8D5F-E8563CC91B81}" srcOrd="0" destOrd="0" presId="urn:microsoft.com/office/officeart/2005/8/layout/bProcess3"/>
    <dgm:cxn modelId="{09B029BB-D562-4887-846E-E4BCBF275BF2}" type="presOf" srcId="{2A835CB3-BD1D-49F1-A47D-E510D3F2274E}" destId="{4B3B8EB4-3CB4-4509-8ACC-33F39CBA6AAB}" srcOrd="0" destOrd="0" presId="urn:microsoft.com/office/officeart/2005/8/layout/bProcess3"/>
    <dgm:cxn modelId="{27DC6F67-5224-44AF-8ABF-E4A8B0E39E56}" srcId="{D0B8E248-48D7-4922-81E2-326041ED45CF}" destId="{77EDE71A-5FBA-4D37-AAE7-8753761DB01E}" srcOrd="4" destOrd="0" parTransId="{A1FA1501-0141-4B37-B72A-07CFBFF2DE8E}" sibTransId="{06D47F92-7B2C-41BA-B312-6B093A3C7152}"/>
    <dgm:cxn modelId="{F8780828-3CF9-4D5C-B9A8-F724FCB21386}" type="presOf" srcId="{B85817BF-B7BC-4438-9B68-BFC2A796B030}" destId="{F494FC33-1CE4-46C2-8F19-DB826D5699DA}" srcOrd="1" destOrd="0" presId="urn:microsoft.com/office/officeart/2005/8/layout/bProcess3"/>
    <dgm:cxn modelId="{02829F73-B9F8-4C13-9775-304CD06E278C}" type="presOf" srcId="{77EDE71A-5FBA-4D37-AAE7-8753761DB01E}" destId="{458D827A-2F61-4654-B4C9-79270AAB17C8}" srcOrd="0" destOrd="0" presId="urn:microsoft.com/office/officeart/2005/8/layout/bProcess3"/>
    <dgm:cxn modelId="{BA753425-188D-48A2-B3EC-E5D7B2B1CB3F}" type="presOf" srcId="{C8F1515B-9A85-425D-A2CA-1AF3FC2874DD}" destId="{71103797-4DFE-4F17-B410-AE3848B56D01}" srcOrd="0" destOrd="0" presId="urn:microsoft.com/office/officeart/2005/8/layout/bProcess3"/>
    <dgm:cxn modelId="{1F63166E-0AC9-4397-AE01-49D8BBA706E1}" type="presOf" srcId="{6A0527DE-11AA-43A2-804F-AFB296587C1A}" destId="{14CD2AB5-82E3-4707-BB57-31B9BC6B8C4E}" srcOrd="1" destOrd="0" presId="urn:microsoft.com/office/officeart/2005/8/layout/bProcess3"/>
    <dgm:cxn modelId="{7327EABA-D0E5-4E00-9870-1F9D5565F977}" srcId="{D0B8E248-48D7-4922-81E2-326041ED45CF}" destId="{A65F98CD-53E9-4954-BA4F-7D72D1BDFA6A}" srcOrd="0" destOrd="0" parTransId="{29812D3B-5A33-4FB1-9F14-A59D574A730E}" sibTransId="{BF3C53D9-5CCF-4C86-A97F-81DBFC144498}"/>
    <dgm:cxn modelId="{2394EAF4-D67A-4366-B7F5-B551B337CF48}" srcId="{D0B8E248-48D7-4922-81E2-326041ED45CF}" destId="{156A3E5D-A5E6-40E2-B35C-3083FC95D5CF}" srcOrd="6" destOrd="0" parTransId="{6F399D14-482B-49AF-BCFF-41A6077B7249}" sibTransId="{76A6D979-F05D-40A6-A07A-F5C629B76ADD}"/>
    <dgm:cxn modelId="{00C5F258-13E1-442C-B01F-A9FCD7C93FF2}" type="presOf" srcId="{DF3BBCB4-E6A4-4DF0-B642-9704AE07D9AF}" destId="{C78F481A-6F8E-430D-9881-2C9414829B4B}" srcOrd="0" destOrd="0" presId="urn:microsoft.com/office/officeart/2005/8/layout/bProcess3"/>
    <dgm:cxn modelId="{64B7092E-AC06-4CA9-8403-FCBE065061C7}" type="presOf" srcId="{A65F98CD-53E9-4954-BA4F-7D72D1BDFA6A}" destId="{B4503EE0-1C2C-43E5-A1EE-AFC820760EA8}" srcOrd="0" destOrd="0" presId="urn:microsoft.com/office/officeart/2005/8/layout/bProcess3"/>
    <dgm:cxn modelId="{E6AEEC54-B93E-4251-97A7-D3047774C686}" type="presOf" srcId="{156A3E5D-A5E6-40E2-B35C-3083FC95D5CF}" destId="{D62259C8-16ED-4E1B-BA0B-27EF285767FC}" srcOrd="0" destOrd="0" presId="urn:microsoft.com/office/officeart/2005/8/layout/bProcess3"/>
    <dgm:cxn modelId="{53486395-B112-480A-BD41-44DE8203FE24}" type="presOf" srcId="{06D47F92-7B2C-41BA-B312-6B093A3C7152}" destId="{E19716B9-5B56-429B-AB53-310D0F4D8576}" srcOrd="0" destOrd="0" presId="urn:microsoft.com/office/officeart/2005/8/layout/bProcess3"/>
    <dgm:cxn modelId="{F085EBB5-4906-4D98-AC7F-4344975605DE}" type="presOf" srcId="{D0B8E248-48D7-4922-81E2-326041ED45CF}" destId="{79D63B63-866C-443E-AEB3-134E3991D2E6}" srcOrd="0" destOrd="0" presId="urn:microsoft.com/office/officeart/2005/8/layout/bProcess3"/>
    <dgm:cxn modelId="{A7515AFB-6139-4B5A-BAA6-FB7027217E6C}" type="presOf" srcId="{2A835CB3-BD1D-49F1-A47D-E510D3F2274E}" destId="{526BAD14-E4E6-4514-82C1-3015C2747346}" srcOrd="1" destOrd="0" presId="urn:microsoft.com/office/officeart/2005/8/layout/bProcess3"/>
    <dgm:cxn modelId="{7C03A26A-237F-4833-9BBD-97F5B364689A}" srcId="{D0B8E248-48D7-4922-81E2-326041ED45CF}" destId="{DF3BBCB4-E6A4-4DF0-B642-9704AE07D9AF}" srcOrd="5" destOrd="0" parTransId="{14C9C55E-0AE4-4926-85B3-57136B236108}" sibTransId="{C8F1515B-9A85-425D-A2CA-1AF3FC2874DD}"/>
    <dgm:cxn modelId="{E71D4624-E1BB-4B82-BFB4-456C7CAB16AB}" type="presOf" srcId="{B85817BF-B7BC-4438-9B68-BFC2A796B030}" destId="{21DCB034-E5BE-47AC-A78C-C40A4EBC5F8A}" srcOrd="0" destOrd="0" presId="urn:microsoft.com/office/officeart/2005/8/layout/bProcess3"/>
    <dgm:cxn modelId="{FB4D8C02-C9E5-424A-BDCF-A6B826DE625F}" type="presOf" srcId="{6A0527DE-11AA-43A2-804F-AFB296587C1A}" destId="{9950D66E-8181-4AAE-87C1-E3803C01EA81}" srcOrd="0" destOrd="0" presId="urn:microsoft.com/office/officeart/2005/8/layout/bProcess3"/>
    <dgm:cxn modelId="{E8073858-AFE6-446E-9079-4B0408FF2E01}" type="presParOf" srcId="{79D63B63-866C-443E-AEB3-134E3991D2E6}" destId="{B4503EE0-1C2C-43E5-A1EE-AFC820760EA8}" srcOrd="0" destOrd="0" presId="urn:microsoft.com/office/officeart/2005/8/layout/bProcess3"/>
    <dgm:cxn modelId="{1CAA6908-DE01-4AC8-A8D0-A85B5EA698CE}" type="presParOf" srcId="{79D63B63-866C-443E-AEB3-134E3991D2E6}" destId="{662C55F4-C894-44A5-8D5F-E8563CC91B81}" srcOrd="1" destOrd="0" presId="urn:microsoft.com/office/officeart/2005/8/layout/bProcess3"/>
    <dgm:cxn modelId="{7B3E99DA-A277-426E-834A-542AB27AC9F6}" type="presParOf" srcId="{662C55F4-C894-44A5-8D5F-E8563CC91B81}" destId="{A68CF599-128F-4A01-84CA-B783C2798055}" srcOrd="0" destOrd="0" presId="urn:microsoft.com/office/officeart/2005/8/layout/bProcess3"/>
    <dgm:cxn modelId="{1FC3995F-8C41-426B-A62B-53660DD82BEC}" type="presParOf" srcId="{79D63B63-866C-443E-AEB3-134E3991D2E6}" destId="{97AA775A-8305-4C18-8311-C23D162265DA}" srcOrd="2" destOrd="0" presId="urn:microsoft.com/office/officeart/2005/8/layout/bProcess3"/>
    <dgm:cxn modelId="{964D24EA-5739-4670-9644-50413F8F45C1}" type="presParOf" srcId="{79D63B63-866C-443E-AEB3-134E3991D2E6}" destId="{9950D66E-8181-4AAE-87C1-E3803C01EA81}" srcOrd="3" destOrd="0" presId="urn:microsoft.com/office/officeart/2005/8/layout/bProcess3"/>
    <dgm:cxn modelId="{44CB04C7-7897-4AEE-BBAE-4CAA44F7CDC0}" type="presParOf" srcId="{9950D66E-8181-4AAE-87C1-E3803C01EA81}" destId="{14CD2AB5-82E3-4707-BB57-31B9BC6B8C4E}" srcOrd="0" destOrd="0" presId="urn:microsoft.com/office/officeart/2005/8/layout/bProcess3"/>
    <dgm:cxn modelId="{399EA467-E210-4B2D-8181-8F56B6D449AB}" type="presParOf" srcId="{79D63B63-866C-443E-AEB3-134E3991D2E6}" destId="{5AA3B9A5-7F8F-4E41-B788-68F32D78E406}" srcOrd="4" destOrd="0" presId="urn:microsoft.com/office/officeart/2005/8/layout/bProcess3"/>
    <dgm:cxn modelId="{0563AB37-2EE8-4A3D-976B-CC6702FF9CE2}" type="presParOf" srcId="{79D63B63-866C-443E-AEB3-134E3991D2E6}" destId="{4B3B8EB4-3CB4-4509-8ACC-33F39CBA6AAB}" srcOrd="5" destOrd="0" presId="urn:microsoft.com/office/officeart/2005/8/layout/bProcess3"/>
    <dgm:cxn modelId="{D674451B-9EA9-4268-9367-85A9302C1877}" type="presParOf" srcId="{4B3B8EB4-3CB4-4509-8ACC-33F39CBA6AAB}" destId="{526BAD14-E4E6-4514-82C1-3015C2747346}" srcOrd="0" destOrd="0" presId="urn:microsoft.com/office/officeart/2005/8/layout/bProcess3"/>
    <dgm:cxn modelId="{D50CC990-ABD7-4894-92FF-75C8B158F2A2}" type="presParOf" srcId="{79D63B63-866C-443E-AEB3-134E3991D2E6}" destId="{89E940C2-59DE-4BD5-8C98-A5D810238028}" srcOrd="6" destOrd="0" presId="urn:microsoft.com/office/officeart/2005/8/layout/bProcess3"/>
    <dgm:cxn modelId="{18C45CE5-3451-4BB4-9A04-E667AB1DD817}" type="presParOf" srcId="{79D63B63-866C-443E-AEB3-134E3991D2E6}" destId="{21DCB034-E5BE-47AC-A78C-C40A4EBC5F8A}" srcOrd="7" destOrd="0" presId="urn:microsoft.com/office/officeart/2005/8/layout/bProcess3"/>
    <dgm:cxn modelId="{8A1599FA-8621-4898-8881-6206223CAF4C}" type="presParOf" srcId="{21DCB034-E5BE-47AC-A78C-C40A4EBC5F8A}" destId="{F494FC33-1CE4-46C2-8F19-DB826D5699DA}" srcOrd="0" destOrd="0" presId="urn:microsoft.com/office/officeart/2005/8/layout/bProcess3"/>
    <dgm:cxn modelId="{C46746A0-8D1F-4D21-A991-779C1D79CE2E}" type="presParOf" srcId="{79D63B63-866C-443E-AEB3-134E3991D2E6}" destId="{458D827A-2F61-4654-B4C9-79270AAB17C8}" srcOrd="8" destOrd="0" presId="urn:microsoft.com/office/officeart/2005/8/layout/bProcess3"/>
    <dgm:cxn modelId="{4F6616B2-94E5-4EE9-BD6D-3D2593D1A6BB}" type="presParOf" srcId="{79D63B63-866C-443E-AEB3-134E3991D2E6}" destId="{E19716B9-5B56-429B-AB53-310D0F4D8576}" srcOrd="9" destOrd="0" presId="urn:microsoft.com/office/officeart/2005/8/layout/bProcess3"/>
    <dgm:cxn modelId="{617BB59F-6DCB-4863-8734-6B2D7DA4D929}" type="presParOf" srcId="{E19716B9-5B56-429B-AB53-310D0F4D8576}" destId="{F0381C6D-5438-4CAE-8B8D-62D35A061494}" srcOrd="0" destOrd="0" presId="urn:microsoft.com/office/officeart/2005/8/layout/bProcess3"/>
    <dgm:cxn modelId="{9243B6B6-7E1A-4A06-8574-85350F0DDC81}" type="presParOf" srcId="{79D63B63-866C-443E-AEB3-134E3991D2E6}" destId="{C78F481A-6F8E-430D-9881-2C9414829B4B}" srcOrd="10" destOrd="0" presId="urn:microsoft.com/office/officeart/2005/8/layout/bProcess3"/>
    <dgm:cxn modelId="{2C0E8AD8-E602-4596-9FEE-C0C76049F8F1}" type="presParOf" srcId="{79D63B63-866C-443E-AEB3-134E3991D2E6}" destId="{71103797-4DFE-4F17-B410-AE3848B56D01}" srcOrd="11" destOrd="0" presId="urn:microsoft.com/office/officeart/2005/8/layout/bProcess3"/>
    <dgm:cxn modelId="{C675DFA1-0B46-4240-A374-4C925298EB30}" type="presParOf" srcId="{71103797-4DFE-4F17-B410-AE3848B56D01}" destId="{17F2E611-309E-4581-A67D-979C26147FFC}" srcOrd="0" destOrd="0" presId="urn:microsoft.com/office/officeart/2005/8/layout/bProcess3"/>
    <dgm:cxn modelId="{905E3798-3174-4479-8040-E3640D77AA28}" type="presParOf" srcId="{79D63B63-866C-443E-AEB3-134E3991D2E6}" destId="{D62259C8-16ED-4E1B-BA0B-27EF285767FC}" srcOrd="12" destOrd="0" presId="urn:microsoft.com/office/officeart/2005/8/layout/bProcess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3E711-9A4D-4D74-BCED-34B85CD89FA1}">
      <dsp:nvSpPr>
        <dsp:cNvPr id="0" name=""/>
        <dsp:cNvSpPr/>
      </dsp:nvSpPr>
      <dsp:spPr>
        <a:xfrm>
          <a:off x="1339" y="1534707"/>
          <a:ext cx="1631900" cy="652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CALL API</a:t>
          </a:r>
          <a:endParaRPr lang="en-US" sz="1000" kern="1200"/>
        </a:p>
      </dsp:txBody>
      <dsp:txXfrm>
        <a:off x="327719" y="1534707"/>
        <a:ext cx="979140" cy="652760"/>
      </dsp:txXfrm>
    </dsp:sp>
    <dsp:sp modelId="{806406F9-EC5F-4CC2-A4FE-4E9F517C416E}">
      <dsp:nvSpPr>
        <dsp:cNvPr id="0" name=""/>
        <dsp:cNvSpPr/>
      </dsp:nvSpPr>
      <dsp:spPr>
        <a:xfrm>
          <a:off x="1470049" y="1534707"/>
          <a:ext cx="1631900" cy="652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 </a:t>
          </a:r>
          <a:r>
            <a:rPr lang="en-US" sz="1000" kern="1200">
              <a:latin typeface="Calibri Light" panose="020F0302020204030204"/>
            </a:rPr>
            <a:t>REPONSE IN JSON</a:t>
          </a:r>
          <a:endParaRPr lang="en-US" sz="1000" kern="1200"/>
        </a:p>
      </dsp:txBody>
      <dsp:txXfrm>
        <a:off x="1796429" y="1534707"/>
        <a:ext cx="979140" cy="652760"/>
      </dsp:txXfrm>
    </dsp:sp>
    <dsp:sp modelId="{40866D47-9E93-405E-AC4C-5806679CB8B2}">
      <dsp:nvSpPr>
        <dsp:cNvPr id="0" name=""/>
        <dsp:cNvSpPr/>
      </dsp:nvSpPr>
      <dsp:spPr>
        <a:xfrm>
          <a:off x="2938760" y="1534707"/>
          <a:ext cx="1631900" cy="652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NORMALIZE data</a:t>
          </a:r>
          <a:endParaRPr lang="en-US" sz="1000" kern="1200" dirty="0"/>
        </a:p>
      </dsp:txBody>
      <dsp:txXfrm>
        <a:off x="3265140" y="1534707"/>
        <a:ext cx="979140" cy="652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26AA4-8326-44C0-A338-6C89D8682D9C}">
      <dsp:nvSpPr>
        <dsp:cNvPr id="0" name=""/>
        <dsp:cNvSpPr/>
      </dsp:nvSpPr>
      <dsp:spPr>
        <a:xfrm>
          <a:off x="595210" y="0"/>
          <a:ext cx="1780088" cy="517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3">
                  <a:lumMod val="25000"/>
                </a:schemeClr>
              </a:solidFill>
              <a:latin typeface="Calibri"/>
              <a:cs typeface="Calibri"/>
            </a:rPr>
            <a:t>get HTML </a:t>
          </a:r>
          <a:endParaRPr lang="en-US" sz="1800" kern="1200">
            <a:solidFill>
              <a:srgbClr val="000000"/>
            </a:solidFill>
            <a:latin typeface="Calibri"/>
            <a:cs typeface="Calibri"/>
          </a:endParaRPr>
        </a:p>
      </dsp:txBody>
      <dsp:txXfrm>
        <a:off x="610360" y="15150"/>
        <a:ext cx="1749788" cy="486956"/>
      </dsp:txXfrm>
    </dsp:sp>
    <dsp:sp modelId="{87C7FF12-80B6-4440-BC3A-9158B1C94732}">
      <dsp:nvSpPr>
        <dsp:cNvPr id="0" name=""/>
        <dsp:cNvSpPr/>
      </dsp:nvSpPr>
      <dsp:spPr>
        <a:xfrm rot="5400000">
          <a:off x="1388269" y="530187"/>
          <a:ext cx="193971" cy="232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415426" y="549584"/>
        <a:ext cx="139659" cy="135780"/>
      </dsp:txXfrm>
    </dsp:sp>
    <dsp:sp modelId="{D5982DC2-FEFB-44B6-8749-C82A5CDFE94C}">
      <dsp:nvSpPr>
        <dsp:cNvPr id="0" name=""/>
        <dsp:cNvSpPr/>
      </dsp:nvSpPr>
      <dsp:spPr>
        <a:xfrm>
          <a:off x="595210" y="775884"/>
          <a:ext cx="1780088" cy="517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Calibri"/>
              <a:cs typeface="Calibri"/>
            </a:rPr>
            <a:t>Build soup object</a:t>
          </a:r>
        </a:p>
      </dsp:txBody>
      <dsp:txXfrm>
        <a:off x="610360" y="791034"/>
        <a:ext cx="1749788" cy="486956"/>
      </dsp:txXfrm>
    </dsp:sp>
    <dsp:sp modelId="{8F5C173A-5365-4DC3-898D-0B64939EC288}">
      <dsp:nvSpPr>
        <dsp:cNvPr id="0" name=""/>
        <dsp:cNvSpPr/>
      </dsp:nvSpPr>
      <dsp:spPr>
        <a:xfrm rot="5400000">
          <a:off x="1388269" y="1306071"/>
          <a:ext cx="193970" cy="2327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415425" y="1325469"/>
        <a:ext cx="139659" cy="135779"/>
      </dsp:txXfrm>
    </dsp:sp>
    <dsp:sp modelId="{936E9DF9-1C7C-49FD-9CA6-21AA99DE7018}">
      <dsp:nvSpPr>
        <dsp:cNvPr id="0" name=""/>
        <dsp:cNvSpPr/>
      </dsp:nvSpPr>
      <dsp:spPr>
        <a:xfrm>
          <a:off x="595210" y="1551767"/>
          <a:ext cx="1780088" cy="517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accent3">
                  <a:lumMod val="25000"/>
                </a:schemeClr>
              </a:solidFill>
              <a:latin typeface="Calibri"/>
              <a:cs typeface="Calibri"/>
            </a:rPr>
            <a:t>Extract data</a:t>
          </a:r>
          <a:endParaRPr lang="en-US" sz="1800" kern="1200"/>
        </a:p>
      </dsp:txBody>
      <dsp:txXfrm>
        <a:off x="610360" y="1566917"/>
        <a:ext cx="1749788" cy="486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C55F4-C894-44A5-8D5F-E8563CC91B81}">
      <dsp:nvSpPr>
        <dsp:cNvPr id="0" name=""/>
        <dsp:cNvSpPr/>
      </dsp:nvSpPr>
      <dsp:spPr>
        <a:xfrm>
          <a:off x="2001635" y="441238"/>
          <a:ext cx="341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2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2957" y="485098"/>
        <a:ext cx="18591" cy="3718"/>
      </dsp:txXfrm>
    </dsp:sp>
    <dsp:sp modelId="{B4503EE0-1C2C-43E5-A1EE-AFC820760EA8}">
      <dsp:nvSpPr>
        <dsp:cNvPr id="0" name=""/>
        <dsp:cNvSpPr/>
      </dsp:nvSpPr>
      <dsp:spPr>
        <a:xfrm>
          <a:off x="386758" y="1955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 </a:t>
          </a:r>
          <a:r>
            <a:rPr lang="en-US" sz="1300" kern="1200">
              <a:latin typeface="Calibri Light" panose="020F0302020204030204"/>
            </a:rPr>
            <a:t>Create Numpy arr from class column</a:t>
          </a:r>
          <a:endParaRPr lang="en-US" sz="1300" kern="1200"/>
        </a:p>
      </dsp:txBody>
      <dsp:txXfrm>
        <a:off x="386758" y="1955"/>
        <a:ext cx="1616676" cy="970006"/>
      </dsp:txXfrm>
    </dsp:sp>
    <dsp:sp modelId="{9950D66E-8181-4AAE-87C1-E3803C01EA81}">
      <dsp:nvSpPr>
        <dsp:cNvPr id="0" name=""/>
        <dsp:cNvSpPr/>
      </dsp:nvSpPr>
      <dsp:spPr>
        <a:xfrm>
          <a:off x="3990148" y="441238"/>
          <a:ext cx="341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2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1470" y="485098"/>
        <a:ext cx="18591" cy="3718"/>
      </dsp:txXfrm>
    </dsp:sp>
    <dsp:sp modelId="{97AA775A-8305-4C18-8311-C23D162265DA}">
      <dsp:nvSpPr>
        <dsp:cNvPr id="0" name=""/>
        <dsp:cNvSpPr/>
      </dsp:nvSpPr>
      <dsp:spPr>
        <a:xfrm>
          <a:off x="2375271" y="1955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 </a:t>
          </a:r>
          <a:r>
            <a:rPr lang="en-US" sz="1300" kern="1200">
              <a:latin typeface="Calibri Light" panose="020F0302020204030204"/>
            </a:rPr>
            <a:t>Standardize the data with Standard Scaler</a:t>
          </a:r>
          <a:endParaRPr lang="en-US" sz="1300" kern="1200"/>
        </a:p>
      </dsp:txBody>
      <dsp:txXfrm>
        <a:off x="2375271" y="1955"/>
        <a:ext cx="1616676" cy="970006"/>
      </dsp:txXfrm>
    </dsp:sp>
    <dsp:sp modelId="{4B3B8EB4-3CB4-4509-8ACC-33F39CBA6AAB}">
      <dsp:nvSpPr>
        <dsp:cNvPr id="0" name=""/>
        <dsp:cNvSpPr/>
      </dsp:nvSpPr>
      <dsp:spPr>
        <a:xfrm>
          <a:off x="1195097" y="970161"/>
          <a:ext cx="3977025" cy="341235"/>
        </a:xfrm>
        <a:custGeom>
          <a:avLst/>
          <a:gdLst/>
          <a:ahLst/>
          <a:cxnLst/>
          <a:rect l="0" t="0" r="0" b="0"/>
          <a:pathLst>
            <a:path>
              <a:moveTo>
                <a:pt x="3977025" y="0"/>
              </a:moveTo>
              <a:lnTo>
                <a:pt x="3977025" y="187717"/>
              </a:lnTo>
              <a:lnTo>
                <a:pt x="0" y="187717"/>
              </a:lnTo>
              <a:lnTo>
                <a:pt x="0" y="3412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83750" y="1138919"/>
        <a:ext cx="199718" cy="3718"/>
      </dsp:txXfrm>
    </dsp:sp>
    <dsp:sp modelId="{5AA3B9A5-7F8F-4E41-B788-68F32D78E406}">
      <dsp:nvSpPr>
        <dsp:cNvPr id="0" name=""/>
        <dsp:cNvSpPr/>
      </dsp:nvSpPr>
      <dsp:spPr>
        <a:xfrm>
          <a:off x="4363784" y="1955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 Split data</a:t>
          </a:r>
          <a:r>
            <a:rPr lang="en-US" sz="1300" kern="1200">
              <a:latin typeface="Calibri Light" panose="020F0302020204030204"/>
            </a:rPr>
            <a:t> into train and test</a:t>
          </a:r>
          <a:endParaRPr lang="en-US" sz="1300" kern="1200"/>
        </a:p>
      </dsp:txBody>
      <dsp:txXfrm>
        <a:off x="4363784" y="1955"/>
        <a:ext cx="1616676" cy="970006"/>
      </dsp:txXfrm>
    </dsp:sp>
    <dsp:sp modelId="{21DCB034-E5BE-47AC-A78C-C40A4EBC5F8A}">
      <dsp:nvSpPr>
        <dsp:cNvPr id="0" name=""/>
        <dsp:cNvSpPr/>
      </dsp:nvSpPr>
      <dsp:spPr>
        <a:xfrm>
          <a:off x="2001635" y="1783079"/>
          <a:ext cx="341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2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62957" y="1826940"/>
        <a:ext cx="18591" cy="3718"/>
      </dsp:txXfrm>
    </dsp:sp>
    <dsp:sp modelId="{89E940C2-59DE-4BD5-8C98-A5D810238028}">
      <dsp:nvSpPr>
        <dsp:cNvPr id="0" name=""/>
        <dsp:cNvSpPr/>
      </dsp:nvSpPr>
      <dsp:spPr>
        <a:xfrm>
          <a:off x="386758" y="1343796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 Light" panose="020F0302020204030204"/>
            </a:rPr>
            <a:t>Create GridSearchCV object</a:t>
          </a:r>
          <a:endParaRPr lang="en-US" sz="1300" kern="1200"/>
        </a:p>
      </dsp:txBody>
      <dsp:txXfrm>
        <a:off x="386758" y="1343796"/>
        <a:ext cx="1616676" cy="970006"/>
      </dsp:txXfrm>
    </dsp:sp>
    <dsp:sp modelId="{E19716B9-5B56-429B-AB53-310D0F4D8576}">
      <dsp:nvSpPr>
        <dsp:cNvPr id="0" name=""/>
        <dsp:cNvSpPr/>
      </dsp:nvSpPr>
      <dsp:spPr>
        <a:xfrm>
          <a:off x="3990148" y="1783079"/>
          <a:ext cx="3412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2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1470" y="1826940"/>
        <a:ext cx="18591" cy="3718"/>
      </dsp:txXfrm>
    </dsp:sp>
    <dsp:sp modelId="{458D827A-2F61-4654-B4C9-79270AAB17C8}">
      <dsp:nvSpPr>
        <dsp:cNvPr id="0" name=""/>
        <dsp:cNvSpPr/>
      </dsp:nvSpPr>
      <dsp:spPr>
        <a:xfrm>
          <a:off x="2375271" y="1343796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Apply ML algo to calculate score</a:t>
          </a:r>
          <a:endParaRPr lang="en-US" sz="1300" kern="1200" dirty="0"/>
        </a:p>
      </dsp:txBody>
      <dsp:txXfrm>
        <a:off x="2375271" y="1343796"/>
        <a:ext cx="1616676" cy="970006"/>
      </dsp:txXfrm>
    </dsp:sp>
    <dsp:sp modelId="{71103797-4DFE-4F17-B410-AE3848B56D01}">
      <dsp:nvSpPr>
        <dsp:cNvPr id="0" name=""/>
        <dsp:cNvSpPr/>
      </dsp:nvSpPr>
      <dsp:spPr>
        <a:xfrm>
          <a:off x="1195097" y="2312003"/>
          <a:ext cx="3977025" cy="341235"/>
        </a:xfrm>
        <a:custGeom>
          <a:avLst/>
          <a:gdLst/>
          <a:ahLst/>
          <a:cxnLst/>
          <a:rect l="0" t="0" r="0" b="0"/>
          <a:pathLst>
            <a:path>
              <a:moveTo>
                <a:pt x="3977025" y="0"/>
              </a:moveTo>
              <a:lnTo>
                <a:pt x="3977025" y="187717"/>
              </a:lnTo>
              <a:lnTo>
                <a:pt x="0" y="187717"/>
              </a:lnTo>
              <a:lnTo>
                <a:pt x="0" y="3412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83750" y="2480761"/>
        <a:ext cx="199718" cy="3718"/>
      </dsp:txXfrm>
    </dsp:sp>
    <dsp:sp modelId="{C78F481A-6F8E-430D-9881-2C9414829B4B}">
      <dsp:nvSpPr>
        <dsp:cNvPr id="0" name=""/>
        <dsp:cNvSpPr/>
      </dsp:nvSpPr>
      <dsp:spPr>
        <a:xfrm>
          <a:off x="4363784" y="1343796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Build confusion matrix</a:t>
          </a:r>
        </a:p>
      </dsp:txBody>
      <dsp:txXfrm>
        <a:off x="4363784" y="1343796"/>
        <a:ext cx="1616676" cy="970006"/>
      </dsp:txXfrm>
    </dsp:sp>
    <dsp:sp modelId="{D62259C8-16ED-4E1B-BA0B-27EF285767FC}">
      <dsp:nvSpPr>
        <dsp:cNvPr id="0" name=""/>
        <dsp:cNvSpPr/>
      </dsp:nvSpPr>
      <dsp:spPr>
        <a:xfrm>
          <a:off x="386758" y="2685638"/>
          <a:ext cx="1616676" cy="970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Identify which model is best</a:t>
          </a:r>
        </a:p>
      </dsp:txBody>
      <dsp:txXfrm>
        <a:off x="386758" y="2685638"/>
        <a:ext cx="1616676" cy="970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20-Jul-24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diagramData" Target="../diagrams/data2.xml"/><Relationship Id="rId7" Type="http://schemas.openxmlformats.org/officeDocument/2006/relationships/hyperlink" Target="https://github.com/fahadmhd/SpaceX-Falcon-9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openxmlformats.org/officeDocument/2006/relationships/hyperlink" Target="https://github.com/fahadmhd/SpaceX-Falcon-9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ahadmhd/SpaceX-Falcon-9/blob/main/jupyter-labs-eda-dataviz.ipynb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12" Type="http://schemas.openxmlformats.org/officeDocument/2006/relationships/hyperlink" Target="https://github.com/fahadmhd/SpaceX-Falcon-9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diagramColors" Target="../diagrams/colors5.xml"/><Relationship Id="rId5" Type="http://schemas.openxmlformats.org/officeDocument/2006/relationships/diagramLayout" Target="../diagrams/layout4.xml"/><Relationship Id="rId10" Type="http://schemas.openxmlformats.org/officeDocument/2006/relationships/diagramQuickStyle" Target="../diagrams/quickStyle5.xml"/><Relationship Id="rId4" Type="http://schemas.openxmlformats.org/officeDocument/2006/relationships/diagramData" Target="../diagrams/data4.xml"/><Relationship Id="rId9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ahadmhd/SpaceX-Falcon-9/blob/main/lab_jupyter_launch_site_loca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ahadmhd/SpaceX-Falcon-9/blob/main/app.py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diagramData" Target="../diagrams/data6.xml"/><Relationship Id="rId7" Type="http://schemas.openxmlformats.org/officeDocument/2006/relationships/hyperlink" Target="https://github.com/fahadmhd/SpaceX-Falcon-9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Data" Target="../diagrams/data1.xml"/><Relationship Id="rId7" Type="http://schemas.openxmlformats.org/officeDocument/2006/relationships/hyperlink" Target="https://github.com/fahadmhd/SpaceX-Falcon-9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Fahad</a:t>
            </a:r>
            <a:r>
              <a:rPr lang="en-US" b="1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Muhammad</a:t>
            </a:r>
            <a:endParaRPr lang="en-US" b="1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18/07/2024</a:t>
            </a:r>
            <a:endParaRPr lang="en-US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B58A5E-B6AC-4857-46E1-032B59C9B5D4}"/>
              </a:ext>
            </a:extLst>
          </p:cNvPr>
          <p:cNvSpPr txBox="1"/>
          <p:nvPr/>
        </p:nvSpPr>
        <p:spPr>
          <a:xfrm>
            <a:off x="1295917" y="2025112"/>
            <a:ext cx="4964622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292929"/>
                </a:solidFill>
                <a:cs typeface="Segoe UI"/>
              </a:rPr>
              <a:t>By using web scraping techniques</a:t>
            </a:r>
            <a:r>
              <a:rPr lang="en-US" sz="2200" dirty="0">
                <a:cs typeface="Segoe UI"/>
              </a:rPr>
              <a:t>​</a:t>
            </a:r>
          </a:p>
          <a:p>
            <a:r>
              <a:rPr lang="en-US" sz="2200" dirty="0">
                <a:solidFill>
                  <a:srgbClr val="292929"/>
                </a:solidFill>
                <a:cs typeface="Segoe UI"/>
              </a:rPr>
              <a:t> 1  get HTML response from Wiki</a:t>
            </a:r>
            <a:r>
              <a:rPr lang="en-US" sz="2200" dirty="0">
                <a:cs typeface="Segoe UI"/>
              </a:rPr>
              <a:t>​</a:t>
            </a:r>
          </a:p>
          <a:p>
            <a:r>
              <a:rPr lang="en-US" sz="2200" dirty="0">
                <a:solidFill>
                  <a:srgbClr val="292929"/>
                </a:solidFill>
                <a:cs typeface="Segoe UI"/>
              </a:rPr>
              <a:t> 2  Build </a:t>
            </a:r>
            <a:r>
              <a:rPr lang="en-US" sz="2200" dirty="0" err="1">
                <a:solidFill>
                  <a:srgbClr val="292929"/>
                </a:solidFill>
                <a:cs typeface="Segoe UI"/>
              </a:rPr>
              <a:t>beautifulSoup</a:t>
            </a:r>
            <a:r>
              <a:rPr lang="en-US" sz="2200" dirty="0">
                <a:solidFill>
                  <a:srgbClr val="292929"/>
                </a:solidFill>
                <a:cs typeface="Segoe UI"/>
              </a:rPr>
              <a:t> object</a:t>
            </a:r>
          </a:p>
          <a:p>
            <a:r>
              <a:rPr lang="en-US" sz="2200" dirty="0">
                <a:solidFill>
                  <a:srgbClr val="292929"/>
                </a:solidFill>
                <a:cs typeface="Segoe UI"/>
              </a:rPr>
              <a:t>     3     Build Data from soup</a:t>
            </a:r>
          </a:p>
          <a:p>
            <a:r>
              <a:rPr lang="en-US" sz="2200" dirty="0">
                <a:cs typeface="Segoe UI"/>
              </a:rPr>
              <a:t>​</a:t>
            </a:r>
            <a:r>
              <a:rPr lang="en-US" dirty="0">
                <a:cs typeface="Calibri"/>
              </a:rPr>
              <a:t>               A. Find required table</a:t>
            </a:r>
          </a:p>
          <a:p>
            <a:r>
              <a:rPr lang="en-US" dirty="0">
                <a:cs typeface="Calibri"/>
              </a:rPr>
              <a:t>                  B. Get desired columns</a:t>
            </a:r>
          </a:p>
          <a:p>
            <a:r>
              <a:rPr lang="en-US" dirty="0">
                <a:cs typeface="Calibri"/>
              </a:rPr>
              <a:t>               C. Create Dictionary of </a:t>
            </a:r>
            <a:r>
              <a:rPr lang="en-US" dirty="0" err="1">
                <a:cs typeface="Calibri"/>
              </a:rPr>
              <a:t>colums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               D. Append data to keys</a:t>
            </a:r>
          </a:p>
          <a:p>
            <a:r>
              <a:rPr lang="en-US" dirty="0">
                <a:cs typeface="Calibri"/>
              </a:rPr>
              <a:t>                  E. Assign Dictionary to </a:t>
            </a:r>
            <a:r>
              <a:rPr lang="en-US" dirty="0" err="1">
                <a:cs typeface="Calibri"/>
              </a:rPr>
              <a:t>DataFrame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                 F. Register 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 to CSV file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0A9B2975-7DE6-9E48-8D0D-CBBF10443DDF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085374371"/>
              </p:ext>
            </p:extLst>
          </p:nvPr>
        </p:nvGraphicFramePr>
        <p:xfrm>
          <a:off x="6482757" y="2209800"/>
          <a:ext cx="3560403" cy="2621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77200" y="5379242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292929"/>
                </a:solidFill>
                <a:ea typeface="+mn-lt"/>
                <a:cs typeface="+mn-lt"/>
              </a:rPr>
              <a:t> </a:t>
            </a:r>
            <a:r>
              <a:rPr lang="en-US" dirty="0" err="1" smtClean="0">
                <a:solidFill>
                  <a:srgbClr val="292929"/>
                </a:solidFill>
                <a:ea typeface="+mn-lt"/>
                <a:cs typeface="+mn-lt"/>
                <a:hlinkClick r:id="rId7"/>
              </a:rPr>
              <a:t>git</a:t>
            </a:r>
            <a:r>
              <a:rPr lang="en-US" dirty="0" smtClean="0">
                <a:solidFill>
                  <a:srgbClr val="292929"/>
                </a:solidFill>
                <a:ea typeface="+mn-lt"/>
                <a:cs typeface="+mn-lt"/>
                <a:hlinkClick r:id="rId7"/>
              </a:rPr>
              <a:t> link</a:t>
            </a:r>
            <a:endParaRPr lang="en-US" dirty="0" smtClean="0">
              <a:solidFill>
                <a:srgbClr val="292929"/>
              </a:solidFill>
              <a:ea typeface="+mn-lt"/>
              <a:cs typeface="+mn-lt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5423108" y="1779376"/>
          <a:ext cx="4533868" cy="439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61307" y="5853797"/>
            <a:ext cx="194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>
                <a:hlinkClick r:id="rId7"/>
              </a:rPr>
              <a:t>git</a:t>
            </a:r>
            <a:r>
              <a:rPr lang="en-US" dirty="0" smtClean="0">
                <a:hlinkClick r:id="rId7"/>
              </a:rPr>
              <a:t> link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70343" y="2287290"/>
            <a:ext cx="24574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70011" y="1363960"/>
            <a:ext cx="4334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smtClean="0"/>
              <a:t>Example from case study:</a:t>
            </a:r>
          </a:p>
          <a:p>
            <a:pPr algn="just"/>
            <a:r>
              <a:rPr lang="en-US" dirty="0" smtClean="0"/>
              <a:t>Identify and calculate the percentage of the </a:t>
            </a:r>
          </a:p>
          <a:p>
            <a:pPr algn="just"/>
            <a:r>
              <a:rPr lang="en-US" dirty="0" smtClean="0"/>
              <a:t>missing values in each attribute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61160"/>
            <a:ext cx="6362310" cy="177353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 Graphs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Various scatter graphs are build to visualize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Flight_no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Vs Payload Mass,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Flight_no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Vs Launch Site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  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Payload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Launch 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Site, Orbit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 Payload Mass, etc.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 descr="A diagram of a number of dots&#10;&#10;Description automatically generated">
            <a:extLst>
              <a:ext uri="{FF2B5EF4-FFF2-40B4-BE49-F238E27FC236}">
                <a16:creationId xmlns="" xmlns:a16="http://schemas.microsoft.com/office/drawing/2014/main" id="{B57AD827-9735-99E4-7BBE-B53188AA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753" y="2244806"/>
            <a:ext cx="1317196" cy="838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223C96D-CD20-DAB1-4A07-1C0BA5BDD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522" y="3657599"/>
            <a:ext cx="1158499" cy="988341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="" xmlns:a16="http://schemas.microsoft.com/office/drawing/2014/main" id="{C3FBE841-FE46-9678-DA93-17371084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760" y="5170324"/>
            <a:ext cx="1512054" cy="106341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2929506" y="3840480"/>
            <a:ext cx="4631247" cy="105156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 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Bar Graph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Mean vs. Orbit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4083525" y="5363800"/>
            <a:ext cx="4631247" cy="86993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 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Line Graph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Calibri" panose="020F0502020204030204"/>
              </a:rPr>
              <a:t>Success Rate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Calibri" panose="020F0502020204030204"/>
              </a:rPr>
              <a:t>vs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/>
                <a:ea typeface="+mn-ea"/>
                <a:cs typeface="Calibri" panose="020F0502020204030204"/>
              </a:rPr>
              <a:t> Year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8687" y="565892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6"/>
              </a:rPr>
              <a:t>git</a:t>
            </a:r>
            <a:r>
              <a:rPr lang="en-US" dirty="0" smtClean="0">
                <a:hlinkClick r:id="rId6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827" y="2428345"/>
            <a:ext cx="315726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7800"/>
            <a:ext cx="1068796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3298332" y="1447800"/>
          <a:ext cx="8399087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2380891" y="3946478"/>
          <a:ext cx="8904720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70011" y="1828800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from case study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5827" y="579913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12"/>
              </a:rPr>
              <a:t>Git</a:t>
            </a:r>
            <a:r>
              <a:rPr lang="en-US" dirty="0" smtClean="0">
                <a:hlinkClick r:id="rId12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19547" y="1926408"/>
            <a:ext cx="2912378" cy="352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9563" y="1674235"/>
            <a:ext cx="826762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Launch success rate may depend on the location and proximity of a launch site. Folium Interactive Map was used for visualizing and analyzing </a:t>
            </a:r>
            <a:r>
              <a:rPr lang="en-US" dirty="0" err="1" smtClean="0"/>
              <a:t>SpaceX</a:t>
            </a:r>
            <a:r>
              <a:rPr lang="en-US" dirty="0" smtClean="0"/>
              <a:t> Launch Sites. </a:t>
            </a:r>
          </a:p>
          <a:p>
            <a:pPr lvl="1"/>
            <a:r>
              <a:rPr lang="en-US" b="1" dirty="0" smtClean="0"/>
              <a:t>TASK 1:</a:t>
            </a:r>
            <a:r>
              <a:rPr lang="en-US" dirty="0" smtClean="0"/>
              <a:t> Mark all launch sites on a map</a:t>
            </a:r>
          </a:p>
          <a:p>
            <a:pPr lvl="1"/>
            <a:r>
              <a:rPr lang="en-US" b="1" dirty="0" smtClean="0"/>
              <a:t>TASK 2:</a:t>
            </a:r>
            <a:r>
              <a:rPr lang="en-US" dirty="0" smtClean="0"/>
              <a:t> Mark the success/failed launches for each site on the map</a:t>
            </a:r>
          </a:p>
          <a:p>
            <a:pPr lvl="1"/>
            <a:r>
              <a:rPr lang="en-US" b="1" dirty="0" smtClean="0"/>
              <a:t>TASK 3:</a:t>
            </a:r>
            <a:r>
              <a:rPr lang="en-US" dirty="0" smtClean="0"/>
              <a:t> Calculate the distances between a launch site to its proximities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008" y="579695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4"/>
              </a:rPr>
              <a:t>git</a:t>
            </a:r>
            <a:r>
              <a:rPr lang="en-US" dirty="0" smtClean="0">
                <a:hlinkClick r:id="rId4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28573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en-US" dirty="0" smtClean="0"/>
              <a:t>After visual analysis using the dashboard, we are able to obtain some insights to answer the following five questions:</a:t>
            </a:r>
          </a:p>
          <a:p>
            <a:pPr lvl="1" algn="just"/>
            <a:r>
              <a:rPr lang="en-US" dirty="0" smtClean="0"/>
              <a:t>Which site has the largest successful launches?</a:t>
            </a:r>
          </a:p>
          <a:p>
            <a:pPr lvl="1" algn="just"/>
            <a:r>
              <a:rPr lang="en-US" dirty="0" smtClean="0"/>
              <a:t>Which site has the highest launch success rate?</a:t>
            </a:r>
          </a:p>
          <a:p>
            <a:pPr lvl="1" algn="just"/>
            <a:r>
              <a:rPr lang="en-US" dirty="0" smtClean="0"/>
              <a:t>Which payload range(s) has the highest launch success rate?</a:t>
            </a:r>
          </a:p>
          <a:p>
            <a:pPr lvl="1" algn="just"/>
            <a:r>
              <a:rPr lang="en-US" dirty="0" smtClean="0"/>
              <a:t>Which payload range(s) has the lowest launch success rate?</a:t>
            </a:r>
          </a:p>
          <a:p>
            <a:pPr lvl="1" algn="just"/>
            <a:r>
              <a:rPr lang="en-US" dirty="0" smtClean="0"/>
              <a:t>Which F9 Booster version (v1.0, v1.1, FT, B4, B5, etc.) has the highest launch success rate?</a:t>
            </a:r>
          </a:p>
          <a:p>
            <a:pPr algn="just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8604" y="3614884"/>
            <a:ext cx="2448663" cy="281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48092" y="1579865"/>
            <a:ext cx="2448663" cy="23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761781" y="6176963"/>
            <a:ext cx="196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5"/>
              </a:rPr>
              <a:t>git</a:t>
            </a:r>
            <a:r>
              <a:rPr lang="en-US" dirty="0" smtClean="0">
                <a:hlinkClick r:id="rId5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519394C8-4E97-CF78-4133-D8922686C69F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947175182"/>
              </p:ext>
            </p:extLst>
          </p:nvPr>
        </p:nvGraphicFramePr>
        <p:xfrm>
          <a:off x="1458129" y="1600200"/>
          <a:ext cx="9270831" cy="4827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68471" y="573741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7"/>
              </a:rPr>
              <a:t>Git</a:t>
            </a:r>
            <a:r>
              <a:rPr lang="en-US" dirty="0" smtClean="0">
                <a:hlinkClick r:id="rId7"/>
              </a:rPr>
              <a:t> link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1612051" y="4313208"/>
            <a:ext cx="8547591" cy="1433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Best model is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DecisionTree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with a score of 0.875
Best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params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is : {'criterion': 'entropy', 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max_depth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': 2, 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max_features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': 'log2', 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min_samples_leaf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': 2, 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min_samples_split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': 10, 'splitter': 'best'}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="" xmlns:a16="http://schemas.microsoft.com/office/drawing/2014/main" id="{97B43AF1-3834-A6D2-F15F-0EB842AA1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" y="1475003"/>
            <a:ext cx="5095875" cy="1944876"/>
          </a:xfrm>
          <a:prstGeom prst="rect">
            <a:avLst/>
          </a:prstGeom>
        </p:spPr>
      </p:pic>
      <p:pic>
        <p:nvPicPr>
          <p:cNvPr id="9" name="Picture 8" descr="A screenshot of a number&#10;&#10;Description automatically generated">
            <a:extLst>
              <a:ext uri="{FF2B5EF4-FFF2-40B4-BE49-F238E27FC236}">
                <a16:creationId xmlns="" xmlns:a16="http://schemas.microsoft.com/office/drawing/2014/main" id="{48DA031B-44F5-034E-DB7A-3DCEA20F5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122" y="2130610"/>
            <a:ext cx="5657850" cy="1752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=""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7479"/>
            <a:ext cx="9382743" cy="14319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By  using the </a:t>
            </a:r>
            <a:r>
              <a:rPr lang="en-US" sz="2400" dirty="0" smtClean="0">
                <a:solidFill>
                  <a:srgbClr val="FF0000"/>
                </a:solidFill>
              </a:rPr>
              <a:t>function </a:t>
            </a:r>
            <a:r>
              <a:rPr lang="en-US" sz="2400" dirty="0" err="1" smtClean="0">
                <a:solidFill>
                  <a:srgbClr val="FF0000"/>
                </a:solidFill>
              </a:rPr>
              <a:t>catplot</a:t>
            </a:r>
            <a:r>
              <a:rPr lang="en-US" sz="2400" dirty="0" smtClean="0"/>
              <a:t> to plot </a:t>
            </a:r>
            <a:r>
              <a:rPr lang="en-US" sz="2400" dirty="0" err="1" smtClean="0">
                <a:solidFill>
                  <a:srgbClr val="FF0000"/>
                </a:solidFill>
              </a:rPr>
              <a:t>FlightNumber</a:t>
            </a:r>
            <a:r>
              <a:rPr lang="en-US" sz="2400" dirty="0" smtClean="0">
                <a:solidFill>
                  <a:srgbClr val="FF0000"/>
                </a:solidFill>
              </a:rPr>
              <a:t> </a:t>
            </a:r>
            <a:r>
              <a:rPr lang="en-US" sz="2400" dirty="0" err="1" smtClean="0">
                <a:solidFill>
                  <a:srgbClr val="FF0000"/>
                </a:solidFill>
              </a:rPr>
              <a:t>vs</a:t>
            </a:r>
            <a:r>
              <a:rPr lang="en-US" sz="2400" dirty="0" smtClean="0">
                <a:solidFill>
                  <a:srgbClr val="FF0000"/>
                </a:solidFill>
              </a:rPr>
              <a:t> </a:t>
            </a:r>
            <a:r>
              <a:rPr lang="en-US" sz="2400" dirty="0" err="1" smtClean="0">
                <a:solidFill>
                  <a:srgbClr val="FF0000"/>
                </a:solidFill>
              </a:rPr>
              <a:t>LaunchSite</a:t>
            </a:r>
            <a:r>
              <a:rPr lang="en-US" sz="2400" dirty="0" smtClean="0"/>
              <a:t>, the parameter x </a:t>
            </a:r>
            <a:r>
              <a:rPr lang="en-US" sz="2400" dirty="0" err="1" smtClean="0"/>
              <a:t>FlightNumber</a:t>
            </a:r>
            <a:r>
              <a:rPr lang="en-US" sz="2400" dirty="0" smtClean="0"/>
              <a:t>, the y  Launch Site and the parameter hue as 'class'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2755" y="2639452"/>
            <a:ext cx="8228401" cy="3386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="" xmlns:a16="http://schemas.microsoft.com/office/drawing/2014/main" id="{04812C46-200A-4DEB-A05E-3ED6C68C23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D1EA859B-E555-4109-94F3-6700E046E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575918" y="457817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216053" y="1068053"/>
            <a:ext cx="8659467" cy="4677428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26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 panose="020B0604020202020204" pitchFamily="34" charset="0"/>
              <a:buChar char="v"/>
            </a:pPr>
            <a:endParaRPr lang="en-US" sz="2000" dirty="0" smtClean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Wingdings" panose="020B0604020202020204" pitchFamily="34" charset="0"/>
              <a:buChar char="v"/>
            </a:pPr>
            <a:endParaRPr lang="en-US" sz="2000" dirty="0" smtClean="0">
              <a:solidFill>
                <a:schemeClr val="tx1"/>
              </a:solidFill>
              <a:latin typeface="+mn-lt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Executive Summary                                                                                                                      P3</a:t>
            </a:r>
            <a:endParaRPr lang="en-US" dirty="0"/>
          </a:p>
          <a:p>
            <a:pPr lvl="2"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Summary of methodologies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2"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Summary of results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Introduction                                                                                                                                    P5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Methodology                                                                                                                                  P6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Results                                                                                                                                              P18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lvl="1">
              <a:spcBef>
                <a:spcPts val="1400"/>
              </a:spcBef>
              <a:buFont typeface="Wingdings" panose="020B0604020202020204" pitchFamily="34" charset="0"/>
              <a:buChar char="v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Conclusion                                                                                                                                       P46</a:t>
            </a:r>
            <a:endParaRPr lang="en-US" sz="16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62974"/>
            <a:ext cx="956443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i="1" dirty="0" smtClean="0"/>
              <a:t>a scatter point chart with x axis Pay Load Mass (kg) and y axis the launch site, and hue to be the class value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 descr="C:\Users\fahad\Desktop\images\payload vs launch si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11547" y="2320066"/>
            <a:ext cx="8228924" cy="3465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146381" cy="133394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relationship between success rate and 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 descr="C:\Users\fahad\Desktop\images\successR vs orbit typ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9584" y="1625208"/>
            <a:ext cx="5338955" cy="4400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 descr="C:\Users\fahad\Desktop\images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0120" y="1995922"/>
            <a:ext cx="7610758" cy="3598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 descr="C:\Users\fahad\Desktop\images\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5834" y="2217661"/>
            <a:ext cx="8054034" cy="3807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4098" name="Picture 2" descr="C:\Users\fahad\Desktop\images\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3970" y="1743808"/>
            <a:ext cx="5577816" cy="4281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38452"/>
            <a:ext cx="323264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Description=&gt;</a:t>
            </a: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query =&gt;</a:t>
            </a: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=&gt; 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5336" y="1771650"/>
            <a:ext cx="5333281" cy="421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011" y="1560254"/>
            <a:ext cx="6764547" cy="5297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560254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4055" y="1462838"/>
            <a:ext cx="6798225" cy="456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2658" y="1687124"/>
            <a:ext cx="6594518" cy="412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0513" y="1660525"/>
            <a:ext cx="6372666" cy="436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B668B6D-57D0-3518-0884-332AA2F8E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0692" y="1728670"/>
            <a:ext cx="10563673" cy="47457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b"/>
          <a:lstStyle/>
          <a:p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     The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following methodology is used to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address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the factors 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for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 successful rocket landing:</a:t>
            </a:r>
            <a:endParaRPr lang="en-US" sz="20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880A8C7-D7FD-19DF-443E-3B48B02DF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656" y="2505073"/>
            <a:ext cx="5244051" cy="391462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Collection of Data</a:t>
            </a:r>
            <a:endParaRPr lang="en-US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2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SpaceX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 REST API and web scraping techniques</a:t>
            </a:r>
            <a:endParaRPr lang="en-US" sz="1400" dirty="0">
              <a:latin typeface="Arial"/>
              <a:cs typeface="Arial"/>
            </a:endParaRPr>
          </a:p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Wrangling of Data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data wrangling to create success/fail outcome variable</a:t>
            </a:r>
            <a:endParaRPr lang="en-US" sz="1400" dirty="0">
              <a:latin typeface="Arial"/>
              <a:cs typeface="Arial"/>
            </a:endParaRPr>
          </a:p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Visualization of data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exploration of data with the following factors are considered: </a:t>
            </a:r>
          </a:p>
          <a:p>
            <a:pPr lvl="3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payload, launch site, flight number and yearly trend</a:t>
            </a:r>
          </a:p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Analysis of Data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 the following statistics are obtained with SQL: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total payload, payload range for successful launches, and total no. of successful and failed outcomes</a:t>
            </a:r>
          </a:p>
          <a:p>
            <a:pPr lvl="1"/>
            <a:endParaRPr lang="en-US" dirty="0">
              <a:latin typeface="Arial"/>
              <a:cs typeface="Arial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AEBDCA89-256C-B62F-744B-245AB21AB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391462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anchor="t"/>
          <a:lstStyle/>
          <a:p>
            <a:pPr lvl="1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Exploration of Data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 launch site success rates and proximity to geographical markers</a:t>
            </a:r>
          </a:p>
          <a:p>
            <a:pPr marL="800100" lvl="1" indent="-342900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Visualization 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Visualize the launch sites with the most success and successful payload ranges</a:t>
            </a:r>
          </a:p>
          <a:p>
            <a:pPr marL="800100" lvl="1" indent="-342900"/>
            <a:r>
              <a:rPr lang="en-US" sz="1800" dirty="0">
                <a:solidFill>
                  <a:srgbClr val="0B49CB"/>
                </a:solidFill>
                <a:latin typeface="Arial"/>
                <a:cs typeface="Arial"/>
              </a:rPr>
              <a:t>Model Building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Build Models to predict landing outcomes using</a:t>
            </a:r>
          </a:p>
          <a:p>
            <a:pPr lvl="3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logistic regression, </a:t>
            </a:r>
          </a:p>
          <a:p>
            <a:pPr lvl="3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support vector  machine (SVM), </a:t>
            </a:r>
          </a:p>
          <a:p>
            <a:pPr lvl="3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decision tree </a:t>
            </a:r>
          </a:p>
          <a:p>
            <a:pPr lvl="3"/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and K-nearest neighbor (KNN)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98765" y="59616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 (methodologies)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8495" y="1633538"/>
            <a:ext cx="5574191" cy="489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1115066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7650" y="1579438"/>
            <a:ext cx="5828222" cy="484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997675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0243" y="1645848"/>
            <a:ext cx="5895526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977045" y="1645848"/>
            <a:ext cx="3232647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3368" y="1700213"/>
            <a:ext cx="9020103" cy="432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17585" y="1596037"/>
            <a:ext cx="2075783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 </a:t>
            </a: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Description=&gt;</a:t>
            </a: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1570" y="1367196"/>
            <a:ext cx="8226725" cy="528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473837" y="1367196"/>
            <a:ext cx="1941559" cy="44295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Task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Description=&gt;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Sql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query =&gt;</a:t>
            </a: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Result =&gt; </a:t>
            </a:r>
          </a:p>
        </p:txBody>
      </p:sp>
    </p:spTree>
    <p:extLst>
      <p:ext uri="{BB962C8B-B14F-4D97-AF65-F5344CB8AC3E}">
        <p14:creationId xmlns=""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=""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474186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/>
              <a:t>Near Equator</a:t>
            </a:r>
            <a:r>
              <a:rPr lang="en-US" sz="2400" dirty="0" smtClean="0"/>
              <a:t>: the closer the launch site to the equator, the easier it is to launch to equatorial orbit, and the more help you get from Earth's rotation for a </a:t>
            </a:r>
            <a:r>
              <a:rPr lang="en-US" sz="2400" dirty="0" err="1" smtClean="0"/>
              <a:t>prograde</a:t>
            </a:r>
            <a:r>
              <a:rPr lang="en-US" sz="2400" dirty="0" smtClean="0"/>
              <a:t> orbit.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/>
              <a:t>Rockets launched from sites near the equator get an additional natural boost - due to the rotational speed of earth - that helps save the cost of putting in extra fuel and boosters.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/>
              <a:t>Markers -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</a:t>
            </a:r>
            <a:endParaRPr lang="en-US" dirty="0" smtClean="0"/>
          </a:p>
        </p:txBody>
      </p:sp>
      <p:pic>
        <p:nvPicPr>
          <p:cNvPr id="15362" name="Picture 2" descr="C:\Users\fahad\Downloads\marked launch sites (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85734" y="1442383"/>
            <a:ext cx="7306801" cy="4371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80132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Green markers </a:t>
            </a:r>
            <a:r>
              <a:rPr lang="en-US" dirty="0" smtClean="0"/>
              <a:t>for successful launches </a:t>
            </a:r>
          </a:p>
          <a:p>
            <a:pPr>
              <a:spcBef>
                <a:spcPts val="1400"/>
              </a:spcBef>
              <a:buNone/>
            </a:pPr>
            <a:r>
              <a:rPr lang="en-US" dirty="0" smtClean="0"/>
              <a:t>• </a:t>
            </a:r>
            <a:r>
              <a:rPr lang="en-US" dirty="0" smtClean="0">
                <a:solidFill>
                  <a:srgbClr val="FF0000"/>
                </a:solidFill>
              </a:rPr>
              <a:t>Red markers </a:t>
            </a:r>
            <a:r>
              <a:rPr lang="en-US" dirty="0" smtClean="0"/>
              <a:t>for unsuccessful launches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and unsuccessful 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6387" name="Picture 3" descr="C:\Users\fahad\Downloads\2.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0493" y="1377844"/>
            <a:ext cx="4464279" cy="41023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 Lines to the proximities and finding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7410" name="Picture 2" descr="C:\Users\fahad\Downloads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1237" y="1690688"/>
            <a:ext cx="5876419" cy="4153113"/>
          </a:xfrm>
          <a:prstGeom prst="rect">
            <a:avLst/>
          </a:prstGeom>
          <a:noFill/>
        </p:spPr>
      </p:pic>
      <p:pic>
        <p:nvPicPr>
          <p:cNvPr id="17411" name="Picture 3" descr="C:\Users\fahad\Downloads\final resul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541" y="1690688"/>
            <a:ext cx="6674193" cy="41531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=""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65174" y="1548429"/>
            <a:ext cx="10359278" cy="48628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v"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v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Exploratory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 Analysis: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Launch success has improved over time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KSC LC-39A has the highest success rate among landing sites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Orbits ES-L1, GEO, HEO, and SSO have a 100% success rat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Visualization/Analytics: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Most launch sites are near the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equator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and all are close to the coast</a:t>
            </a:r>
            <a:endParaRPr lang="en-US" sz="18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Predictive Analytics: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All models performed similarly on the test set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/>
              <a:buChar char="Ø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 decision tree model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has outperformed</a:t>
            </a:r>
            <a:endParaRPr lang="en-US" sz="2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 (results)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397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Records on Pie Chart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026" name="Picture 2" descr="C:\Users\fahad\Downloads\piechart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8938" y="2069795"/>
            <a:ext cx="5367890" cy="355117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120526" y="2562694"/>
            <a:ext cx="1946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 show </a:t>
            </a:r>
          </a:p>
          <a:p>
            <a:r>
              <a:rPr lang="en-US" dirty="0" smtClean="0"/>
              <a:t>the launch record 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Success/failure of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050" name="Picture 2" descr="C:\Users\fahad\Downloads\piechart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2668" y="2139351"/>
            <a:ext cx="4485175" cy="34030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/>
              <a:t>Payload Mass and 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6889" y="1995039"/>
            <a:ext cx="7931179" cy="3431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=""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22788" y="2810317"/>
            <a:ext cx="5325989" cy="26056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Best model is </a:t>
            </a:r>
            <a:r>
              <a:rPr lang="en-US" sz="4000" b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DecisionTree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with a score of 0.875
Best 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params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 is : {'criterion': 'entropy', '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max_depth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2, '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max_features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'log2', '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min_samples_leaf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2, '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min_samples_split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10, 'splitter': 'best'}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="" xmlns:a16="http://schemas.microsoft.com/office/drawing/2014/main" id="{97B43AF1-3834-A6D2-F15F-0EB842AA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475003"/>
            <a:ext cx="5095875" cy="1944876"/>
          </a:xfrm>
          <a:prstGeom prst="rect">
            <a:avLst/>
          </a:prstGeom>
        </p:spPr>
      </p:pic>
      <p:pic>
        <p:nvPicPr>
          <p:cNvPr id="3" name="Picture 2" descr="A screenshot of a number&#10;&#10;Description automatically generated">
            <a:extLst>
              <a:ext uri="{FF2B5EF4-FFF2-40B4-BE49-F238E27FC236}">
                <a16:creationId xmlns="" xmlns:a16="http://schemas.microsoft.com/office/drawing/2014/main" id="{48DA031B-44F5-034E-DB7A-3DCEA20F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4" y="3663411"/>
            <a:ext cx="565785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3373F3E-607B-7AB9-D413-C8BDAAED9FA6}"/>
              </a:ext>
            </a:extLst>
          </p:cNvPr>
          <p:cNvSpPr txBox="1"/>
          <p:nvPr/>
        </p:nvSpPr>
        <p:spPr>
          <a:xfrm>
            <a:off x="5922789" y="1660799"/>
            <a:ext cx="16857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b="1" dirty="0">
                <a:cs typeface="Calibri"/>
              </a:rPr>
              <a:t>Same </a:t>
            </a:r>
            <a:r>
              <a:rPr lang="en-GB" b="1" dirty="0" smtClean="0">
                <a:cs typeface="Calibri"/>
              </a:rPr>
              <a:t>accuracy</a:t>
            </a:r>
            <a:r>
              <a:rPr lang="en-GB" b="1" dirty="0">
                <a:cs typeface="Calibri"/>
              </a:rPr>
              <a:t> score achieved</a:t>
            </a:r>
          </a:p>
        </p:txBody>
      </p:sp>
    </p:spTree>
    <p:extLst>
      <p:ext uri="{BB962C8B-B14F-4D97-AF65-F5344CB8AC3E}">
        <p14:creationId xmlns=""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6279" y="4080655"/>
            <a:ext cx="2919738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just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A confusion matrix summarizes the performance of a classification algorithm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A graph of different colored squares&#10;&#10;Description automatically generated">
            <a:extLst>
              <a:ext uri="{FF2B5EF4-FFF2-40B4-BE49-F238E27FC236}">
                <a16:creationId xmlns="" xmlns:a16="http://schemas.microsoft.com/office/drawing/2014/main" id="{DF39063E-9E76-0BB1-BBDE-20B49908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60" y="1216623"/>
            <a:ext cx="4694359" cy="36110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6287" y="5574772"/>
            <a:ext cx="633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results are achieved for various models under observation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414731"/>
            <a:ext cx="10687961" cy="4610841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Distance Measurement: Most of the launch sites are near the equator for an additional natural boost - due to the rotational speed of earth - which helps save the cost of putting in extra fuel and boosters  All the launch sites are close to the coast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Launch Success: Increases over time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KSC LC-39A: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Has the highest success rate among launch sites</a:t>
            </a:r>
            <a:r>
              <a:rPr lang="en-US" sz="1400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Has a 100% success rate for launches less than 5,500 kg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Orbits: ES-L1, GEO, HEO, and SSO have a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 Payload Mass: Across all launch sites, the higher the payload mass (kg), the higher the success rate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smtClean="0"/>
              <a:t> </a:t>
            </a:r>
            <a:r>
              <a:rPr lang="en-US" sz="1800" dirty="0" smtClean="0"/>
              <a:t>Various models are tested with similar results; but decision tree has outperformed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The models performed similarly on the test set with the decision tree model slightly outperforming 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37305" y="1338641"/>
            <a:ext cx="11020667" cy="26003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This project circles around the successful landing prediction of Falcon 9.  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advertises Falcon 9 rocket launches on its website with a cost of 62 million dollars; 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other providers cost upward of 165 million dollars each, much of the savings is because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can reuse the first stage.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Therefore if we can determine if the first stage will land, we can determine the cost of a launch. 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This information can be used if an alternate company wants to bid against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for a rocket launch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37305" y="3939022"/>
            <a:ext cx="11020667" cy="24881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address</a:t>
            </a:r>
          </a:p>
          <a:p>
            <a:pPr lvl="1" algn="just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What are the factors for the success of rocket landing?</a:t>
            </a:r>
          </a:p>
          <a:p>
            <a:pPr lvl="1" algn="just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How payload mass, launch site, number of flights, and orbits affect first-stage landing success ?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How much is the rate of successful landings over time ?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Can we 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predict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some model for successful landing (binary classification) ?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=""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15334"/>
            <a:ext cx="10104817" cy="545978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collection 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88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data is collected by REST API and web scraping techniques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Ignore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irrelevant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columns, applying one hot 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Various graphs and charts are constructed to depict relationship between variables to dig hidden facts in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Use of API 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 Dash to promote understanding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Build models and calculate accuracy of model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Methodology </a:t>
            </a:r>
            <a:r>
              <a:rPr lang="en-US" sz="3000" dirty="0" smtClean="0">
                <a:solidFill>
                  <a:srgbClr val="0B49CB"/>
                </a:solidFill>
                <a:latin typeface="Abadi"/>
              </a:rPr>
              <a:t>(Executive Summary)</a:t>
            </a:r>
            <a:endParaRPr lang="en-US" sz="30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621281"/>
            <a:ext cx="4861560" cy="269748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using REST API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 1  call specialized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REST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 2  receive response in JSON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 3  Normalize data into flat 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 </a:t>
            </a:r>
            <a:r>
              <a:rPr lang="en-US">
                <a:solidFill>
                  <a:srgbClr val="0B49CB"/>
                </a:solidFill>
                <a:latin typeface="IBM Plex Mono SemiBold"/>
              </a:rPr>
              <a:t>– (Steps Performed)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Flowchart: Terminator 7"/>
          <p:cNvSpPr/>
          <p:nvPr/>
        </p:nvSpPr>
        <p:spPr>
          <a:xfrm>
            <a:off x="434731" y="2320566"/>
            <a:ext cx="5249789" cy="794645"/>
          </a:xfrm>
          <a:prstGeom prst="flowChartTerminator">
            <a:avLst/>
          </a:prstGeom>
          <a:solidFill>
            <a:schemeClr val="accent1">
              <a:alpha val="27000"/>
            </a:scheme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/>
          <p:cNvSpPr/>
          <p:nvPr/>
        </p:nvSpPr>
        <p:spPr>
          <a:xfrm>
            <a:off x="5631571" y="3258112"/>
            <a:ext cx="5447909" cy="794645"/>
          </a:xfrm>
          <a:prstGeom prst="flowChartTerminator">
            <a:avLst/>
          </a:prstGeom>
          <a:solidFill>
            <a:schemeClr val="accent6">
              <a:lumMod val="75000"/>
              <a:alpha val="34000"/>
            </a:scheme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745480" y="3474720"/>
            <a:ext cx="582890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by web scraping techniques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 1  get HTML response from Wiki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 2  extract data using beautiful soup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 3  Normalize data into flat 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34265" y="1447801"/>
            <a:ext cx="4770120" cy="87276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Data is collected by </a:t>
            </a:r>
            <a:r>
              <a:rPr lang="en-US" dirty="0" smtClean="0">
                <a:solidFill>
                  <a:srgbClr val="FF0000"/>
                </a:solidFill>
              </a:rPr>
              <a:t>Rest API 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web scraping </a:t>
            </a:r>
            <a:r>
              <a:rPr lang="en-US" dirty="0" smtClean="0">
                <a:solidFill>
                  <a:schemeClr val="tx1"/>
                </a:solidFill>
              </a:rPr>
              <a:t>technique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742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 </a:t>
            </a:r>
            <a:r>
              <a:rPr lang="en-US">
                <a:solidFill>
                  <a:srgbClr val="0B49CB"/>
                </a:solidFill>
                <a:latin typeface="IBM Plex Mono SemiBold"/>
              </a:rPr>
              <a:t>SpaceX API </a:t>
            </a:r>
            <a:endParaRPr lang="en-US">
              <a:solidFill>
                <a:srgbClr val="0B49CB"/>
              </a:solidFill>
              <a:latin typeface="Abadi"/>
              <a:cs typeface="Calibri"/>
            </a:endParaRPr>
          </a:p>
        </p:txBody>
      </p:sp>
      <p:graphicFrame>
        <p:nvGraphicFramePr>
          <p:cNvPr id="63" name="Diagram 62">
            <a:extLst>
              <a:ext uri="{FF2B5EF4-FFF2-40B4-BE49-F238E27FC236}">
                <a16:creationId xmlns="" xmlns:a16="http://schemas.microsoft.com/office/drawing/2014/main" id="{A7295367-216D-2935-C6C3-C65609F9B9B1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817555959"/>
              </p:ext>
            </p:extLst>
          </p:nvPr>
        </p:nvGraphicFramePr>
        <p:xfrm>
          <a:off x="770010" y="1539239"/>
          <a:ext cx="7944762" cy="4887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05900" y="5379242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>
                <a:solidFill>
                  <a:srgbClr val="292929"/>
                </a:solidFill>
                <a:ea typeface="+mn-lt"/>
                <a:cs typeface="+mn-lt"/>
                <a:hlinkClick r:id="rId7"/>
              </a:rPr>
              <a:t>Git</a:t>
            </a:r>
            <a:r>
              <a:rPr lang="en-US" dirty="0" smtClean="0">
                <a:solidFill>
                  <a:srgbClr val="292929"/>
                </a:solidFill>
                <a:ea typeface="+mn-lt"/>
                <a:cs typeface="+mn-lt"/>
                <a:hlinkClick r:id="rId7"/>
              </a:rPr>
              <a:t> link</a:t>
            </a:r>
            <a:endParaRPr lang="en-US" dirty="0" smtClean="0">
              <a:solidFill>
                <a:srgbClr val="292929"/>
              </a:solidFill>
              <a:ea typeface="+mn-lt"/>
              <a:cs typeface="+mn-lt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Words>1118</Words>
  <Application>Microsoft Office PowerPoint</Application>
  <PresentationFormat>Custom</PresentationFormat>
  <Paragraphs>337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fahad</cp:lastModifiedBy>
  <cp:revision>860</cp:revision>
  <dcterms:created xsi:type="dcterms:W3CDTF">2021-04-29T18:58:34Z</dcterms:created>
  <dcterms:modified xsi:type="dcterms:W3CDTF">2024-07-20T15:44:04Z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